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3" r:id="rId2"/>
    <p:sldId id="287" r:id="rId3"/>
    <p:sldId id="285" r:id="rId4"/>
    <p:sldId id="284" r:id="rId5"/>
    <p:sldId id="257" r:id="rId6"/>
    <p:sldId id="288" r:id="rId7"/>
    <p:sldId id="282" r:id="rId8"/>
    <p:sldId id="286" r:id="rId9"/>
    <p:sldId id="289" r:id="rId10"/>
    <p:sldId id="278" r:id="rId11"/>
    <p:sldId id="265" r:id="rId12"/>
    <p:sldId id="266" r:id="rId13"/>
    <p:sldId id="260" r:id="rId14"/>
    <p:sldId id="267" r:id="rId15"/>
    <p:sldId id="262" r:id="rId16"/>
    <p:sldId id="263" r:id="rId17"/>
    <p:sldId id="268" r:id="rId18"/>
    <p:sldId id="264" r:id="rId19"/>
    <p:sldId id="269" r:id="rId20"/>
    <p:sldId id="270" r:id="rId21"/>
    <p:sldId id="271" r:id="rId22"/>
    <p:sldId id="272" r:id="rId23"/>
    <p:sldId id="273" r:id="rId24"/>
    <p:sldId id="274" r:id="rId25"/>
    <p:sldId id="275" r:id="rId26"/>
    <p:sldId id="276" r:id="rId27"/>
    <p:sldId id="277" r:id="rId28"/>
    <p:sldId id="259" r:id="rId29"/>
    <p:sldId id="279" r:id="rId30"/>
    <p:sldId id="280" r:id="rId31"/>
    <p:sldId id="28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E6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97" d="100"/>
          <a:sy n="97" d="100"/>
        </p:scale>
        <p:origin x="55"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thish Elangovan" userId="0ddd734a7a9429be" providerId="LiveId" clId="{E22601AB-6EB7-46AF-AD1D-E43CDA1C997A}"/>
    <pc:docChg chg="custSel modSld">
      <pc:chgData name="Sathish Elangovan" userId="0ddd734a7a9429be" providerId="LiveId" clId="{E22601AB-6EB7-46AF-AD1D-E43CDA1C997A}" dt="2023-12-15T06:10:39.141" v="32" actId="478"/>
      <pc:docMkLst>
        <pc:docMk/>
      </pc:docMkLst>
      <pc:sldChg chg="delSp mod delAnim">
        <pc:chgData name="Sathish Elangovan" userId="0ddd734a7a9429be" providerId="LiveId" clId="{E22601AB-6EB7-46AF-AD1D-E43CDA1C997A}" dt="2023-12-15T06:09:16.238" v="9" actId="478"/>
        <pc:sldMkLst>
          <pc:docMk/>
          <pc:sldMk cId="2434584302" sldId="257"/>
        </pc:sldMkLst>
        <pc:picChg chg="del">
          <ac:chgData name="Sathish Elangovan" userId="0ddd734a7a9429be" providerId="LiveId" clId="{E22601AB-6EB7-46AF-AD1D-E43CDA1C997A}" dt="2023-12-15T06:09:16.238" v="9" actId="478"/>
          <ac:picMkLst>
            <pc:docMk/>
            <pc:sldMk cId="2434584302" sldId="257"/>
            <ac:picMk id="95" creationId="{9815BF37-F3D5-8BBC-866E-CB0107807806}"/>
          </ac:picMkLst>
        </pc:picChg>
      </pc:sldChg>
      <pc:sldChg chg="delSp mod delAnim">
        <pc:chgData name="Sathish Elangovan" userId="0ddd734a7a9429be" providerId="LiveId" clId="{E22601AB-6EB7-46AF-AD1D-E43CDA1C997A}" dt="2023-12-15T06:10:39.141" v="32" actId="478"/>
        <pc:sldMkLst>
          <pc:docMk/>
          <pc:sldMk cId="3355130636" sldId="259"/>
        </pc:sldMkLst>
        <pc:picChg chg="del">
          <ac:chgData name="Sathish Elangovan" userId="0ddd734a7a9429be" providerId="LiveId" clId="{E22601AB-6EB7-46AF-AD1D-E43CDA1C997A}" dt="2023-12-15T06:10:39.141" v="32" actId="478"/>
          <ac:picMkLst>
            <pc:docMk/>
            <pc:sldMk cId="3355130636" sldId="259"/>
            <ac:picMk id="39" creationId="{2238CDE3-C552-65AF-8790-D65A491819DF}"/>
          </ac:picMkLst>
        </pc:picChg>
      </pc:sldChg>
      <pc:sldChg chg="delSp mod delAnim">
        <pc:chgData name="Sathish Elangovan" userId="0ddd734a7a9429be" providerId="LiveId" clId="{E22601AB-6EB7-46AF-AD1D-E43CDA1C997A}" dt="2023-12-15T06:09:45.285" v="17" actId="478"/>
        <pc:sldMkLst>
          <pc:docMk/>
          <pc:sldMk cId="2899177923" sldId="260"/>
        </pc:sldMkLst>
        <pc:picChg chg="del">
          <ac:chgData name="Sathish Elangovan" userId="0ddd734a7a9429be" providerId="LiveId" clId="{E22601AB-6EB7-46AF-AD1D-E43CDA1C997A}" dt="2023-12-15T06:09:45.285" v="17" actId="478"/>
          <ac:picMkLst>
            <pc:docMk/>
            <pc:sldMk cId="2899177923" sldId="260"/>
            <ac:picMk id="26" creationId="{58C41A6B-82A8-5A89-4201-EA9691BE551B}"/>
          </ac:picMkLst>
        </pc:picChg>
      </pc:sldChg>
      <pc:sldChg chg="delSp mod delAnim">
        <pc:chgData name="Sathish Elangovan" userId="0ddd734a7a9429be" providerId="LiveId" clId="{E22601AB-6EB7-46AF-AD1D-E43CDA1C997A}" dt="2023-12-15T06:09:50.785" v="19" actId="478"/>
        <pc:sldMkLst>
          <pc:docMk/>
          <pc:sldMk cId="1660478746" sldId="262"/>
        </pc:sldMkLst>
        <pc:picChg chg="del">
          <ac:chgData name="Sathish Elangovan" userId="0ddd734a7a9429be" providerId="LiveId" clId="{E22601AB-6EB7-46AF-AD1D-E43CDA1C997A}" dt="2023-12-15T06:09:50.785" v="19" actId="478"/>
          <ac:picMkLst>
            <pc:docMk/>
            <pc:sldMk cId="1660478746" sldId="262"/>
            <ac:picMk id="36" creationId="{A3107D66-A793-8624-B512-47E43867B640}"/>
          </ac:picMkLst>
        </pc:picChg>
      </pc:sldChg>
      <pc:sldChg chg="delSp mod delAnim">
        <pc:chgData name="Sathish Elangovan" userId="0ddd734a7a9429be" providerId="LiveId" clId="{E22601AB-6EB7-46AF-AD1D-E43CDA1C997A}" dt="2023-12-15T06:09:54.722" v="20" actId="478"/>
        <pc:sldMkLst>
          <pc:docMk/>
          <pc:sldMk cId="606332411" sldId="263"/>
        </pc:sldMkLst>
        <pc:picChg chg="del">
          <ac:chgData name="Sathish Elangovan" userId="0ddd734a7a9429be" providerId="LiveId" clId="{E22601AB-6EB7-46AF-AD1D-E43CDA1C997A}" dt="2023-12-15T06:09:54.722" v="20" actId="478"/>
          <ac:picMkLst>
            <pc:docMk/>
            <pc:sldMk cId="606332411" sldId="263"/>
            <ac:picMk id="40" creationId="{4CB6730D-9777-5B59-B6B9-608C19C297FE}"/>
          </ac:picMkLst>
        </pc:picChg>
      </pc:sldChg>
      <pc:sldChg chg="delSp mod delAnim">
        <pc:chgData name="Sathish Elangovan" userId="0ddd734a7a9429be" providerId="LiveId" clId="{E22601AB-6EB7-46AF-AD1D-E43CDA1C997A}" dt="2023-12-15T06:10:01.049" v="22" actId="478"/>
        <pc:sldMkLst>
          <pc:docMk/>
          <pc:sldMk cId="3545482503" sldId="264"/>
        </pc:sldMkLst>
        <pc:picChg chg="del">
          <ac:chgData name="Sathish Elangovan" userId="0ddd734a7a9429be" providerId="LiveId" clId="{E22601AB-6EB7-46AF-AD1D-E43CDA1C997A}" dt="2023-12-15T06:10:01.049" v="22" actId="478"/>
          <ac:picMkLst>
            <pc:docMk/>
            <pc:sldMk cId="3545482503" sldId="264"/>
            <ac:picMk id="26" creationId="{3178A941-D241-BB3D-8DF1-2CDB70BE059A}"/>
          </ac:picMkLst>
        </pc:picChg>
      </pc:sldChg>
      <pc:sldChg chg="delSp mod delAnim">
        <pc:chgData name="Sathish Elangovan" userId="0ddd734a7a9429be" providerId="LiveId" clId="{E22601AB-6EB7-46AF-AD1D-E43CDA1C997A}" dt="2023-12-15T06:09:36.976" v="15" actId="478"/>
        <pc:sldMkLst>
          <pc:docMk/>
          <pc:sldMk cId="2672204300" sldId="265"/>
        </pc:sldMkLst>
        <pc:picChg chg="del">
          <ac:chgData name="Sathish Elangovan" userId="0ddd734a7a9429be" providerId="LiveId" clId="{E22601AB-6EB7-46AF-AD1D-E43CDA1C997A}" dt="2023-12-15T06:09:36.976" v="15" actId="478"/>
          <ac:picMkLst>
            <pc:docMk/>
            <pc:sldMk cId="2672204300" sldId="265"/>
            <ac:picMk id="11" creationId="{B738CED3-A8BF-599C-6452-18B1278F8E59}"/>
          </ac:picMkLst>
        </pc:picChg>
      </pc:sldChg>
      <pc:sldChg chg="delSp mod delAnim">
        <pc:chgData name="Sathish Elangovan" userId="0ddd734a7a9429be" providerId="LiveId" clId="{E22601AB-6EB7-46AF-AD1D-E43CDA1C997A}" dt="2023-12-15T06:09:41.810" v="16" actId="478"/>
        <pc:sldMkLst>
          <pc:docMk/>
          <pc:sldMk cId="3585480733" sldId="266"/>
        </pc:sldMkLst>
        <pc:picChg chg="del">
          <ac:chgData name="Sathish Elangovan" userId="0ddd734a7a9429be" providerId="LiveId" clId="{E22601AB-6EB7-46AF-AD1D-E43CDA1C997A}" dt="2023-12-15T06:09:41.810" v="16" actId="478"/>
          <ac:picMkLst>
            <pc:docMk/>
            <pc:sldMk cId="3585480733" sldId="266"/>
            <ac:picMk id="23" creationId="{EC85A314-FCF0-6145-71F4-C473C2EDCF2B}"/>
          </ac:picMkLst>
        </pc:picChg>
      </pc:sldChg>
      <pc:sldChg chg="delSp mod delAnim">
        <pc:chgData name="Sathish Elangovan" userId="0ddd734a7a9429be" providerId="LiveId" clId="{E22601AB-6EB7-46AF-AD1D-E43CDA1C997A}" dt="2023-12-15T06:09:48.021" v="18" actId="478"/>
        <pc:sldMkLst>
          <pc:docMk/>
          <pc:sldMk cId="1759582230" sldId="267"/>
        </pc:sldMkLst>
        <pc:picChg chg="del">
          <ac:chgData name="Sathish Elangovan" userId="0ddd734a7a9429be" providerId="LiveId" clId="{E22601AB-6EB7-46AF-AD1D-E43CDA1C997A}" dt="2023-12-15T06:09:48.021" v="18" actId="478"/>
          <ac:picMkLst>
            <pc:docMk/>
            <pc:sldMk cId="1759582230" sldId="267"/>
            <ac:picMk id="17" creationId="{71630D63-A1A2-E251-4164-8CC293F4CF88}"/>
          </ac:picMkLst>
        </pc:picChg>
      </pc:sldChg>
      <pc:sldChg chg="delSp mod delAnim">
        <pc:chgData name="Sathish Elangovan" userId="0ddd734a7a9429be" providerId="LiveId" clId="{E22601AB-6EB7-46AF-AD1D-E43CDA1C997A}" dt="2023-12-15T06:09:57.479" v="21" actId="478"/>
        <pc:sldMkLst>
          <pc:docMk/>
          <pc:sldMk cId="1920433095" sldId="268"/>
        </pc:sldMkLst>
        <pc:picChg chg="del">
          <ac:chgData name="Sathish Elangovan" userId="0ddd734a7a9429be" providerId="LiveId" clId="{E22601AB-6EB7-46AF-AD1D-E43CDA1C997A}" dt="2023-12-15T06:09:57.479" v="21" actId="478"/>
          <ac:picMkLst>
            <pc:docMk/>
            <pc:sldMk cId="1920433095" sldId="268"/>
            <ac:picMk id="23" creationId="{C98EBD57-836A-D8C2-F28A-16880395FF08}"/>
          </ac:picMkLst>
        </pc:picChg>
      </pc:sldChg>
      <pc:sldChg chg="delSp mod delAnim">
        <pc:chgData name="Sathish Elangovan" userId="0ddd734a7a9429be" providerId="LiveId" clId="{E22601AB-6EB7-46AF-AD1D-E43CDA1C997A}" dt="2023-12-15T06:10:07.769" v="23" actId="478"/>
        <pc:sldMkLst>
          <pc:docMk/>
          <pc:sldMk cId="1101092027" sldId="269"/>
        </pc:sldMkLst>
        <pc:picChg chg="del">
          <ac:chgData name="Sathish Elangovan" userId="0ddd734a7a9429be" providerId="LiveId" clId="{E22601AB-6EB7-46AF-AD1D-E43CDA1C997A}" dt="2023-12-15T06:10:07.769" v="23" actId="478"/>
          <ac:picMkLst>
            <pc:docMk/>
            <pc:sldMk cId="1101092027" sldId="269"/>
            <ac:picMk id="22" creationId="{9F880E34-BF2C-19BE-0E19-2E6AD08162DF}"/>
          </ac:picMkLst>
        </pc:picChg>
      </pc:sldChg>
      <pc:sldChg chg="delSp mod delAnim">
        <pc:chgData name="Sathish Elangovan" userId="0ddd734a7a9429be" providerId="LiveId" clId="{E22601AB-6EB7-46AF-AD1D-E43CDA1C997A}" dt="2023-12-15T06:10:11.063" v="24" actId="478"/>
        <pc:sldMkLst>
          <pc:docMk/>
          <pc:sldMk cId="819754271" sldId="270"/>
        </pc:sldMkLst>
        <pc:picChg chg="del">
          <ac:chgData name="Sathish Elangovan" userId="0ddd734a7a9429be" providerId="LiveId" clId="{E22601AB-6EB7-46AF-AD1D-E43CDA1C997A}" dt="2023-12-15T06:10:11.063" v="24" actId="478"/>
          <ac:picMkLst>
            <pc:docMk/>
            <pc:sldMk cId="819754271" sldId="270"/>
            <ac:picMk id="9" creationId="{FF97D243-FBDA-62F8-8F5C-D6CB344501D4}"/>
          </ac:picMkLst>
        </pc:picChg>
      </pc:sldChg>
      <pc:sldChg chg="delSp mod delAnim">
        <pc:chgData name="Sathish Elangovan" userId="0ddd734a7a9429be" providerId="LiveId" clId="{E22601AB-6EB7-46AF-AD1D-E43CDA1C997A}" dt="2023-12-15T06:10:14.842" v="25" actId="478"/>
        <pc:sldMkLst>
          <pc:docMk/>
          <pc:sldMk cId="1259147950" sldId="271"/>
        </pc:sldMkLst>
        <pc:picChg chg="del">
          <ac:chgData name="Sathish Elangovan" userId="0ddd734a7a9429be" providerId="LiveId" clId="{E22601AB-6EB7-46AF-AD1D-E43CDA1C997A}" dt="2023-12-15T06:10:14.842" v="25" actId="478"/>
          <ac:picMkLst>
            <pc:docMk/>
            <pc:sldMk cId="1259147950" sldId="271"/>
            <ac:picMk id="22" creationId="{8EB84776-1A06-9968-BE64-4BE931BF3B0E}"/>
          </ac:picMkLst>
        </pc:picChg>
      </pc:sldChg>
      <pc:sldChg chg="delSp modSp mod delAnim">
        <pc:chgData name="Sathish Elangovan" userId="0ddd734a7a9429be" providerId="LiveId" clId="{E22601AB-6EB7-46AF-AD1D-E43CDA1C997A}" dt="2023-12-15T06:10:19.389" v="26" actId="478"/>
        <pc:sldMkLst>
          <pc:docMk/>
          <pc:sldMk cId="4165492399" sldId="272"/>
        </pc:sldMkLst>
        <pc:spChg chg="mod">
          <ac:chgData name="Sathish Elangovan" userId="0ddd734a7a9429be" providerId="LiveId" clId="{E22601AB-6EB7-46AF-AD1D-E43CDA1C997A}" dt="2023-12-15T04:24:34.307" v="3" actId="1076"/>
          <ac:spMkLst>
            <pc:docMk/>
            <pc:sldMk cId="4165492399" sldId="272"/>
            <ac:spMk id="12" creationId="{D2C230B9-4C1B-88A5-4BA8-E78299592946}"/>
          </ac:spMkLst>
        </pc:spChg>
        <pc:picChg chg="mod">
          <ac:chgData name="Sathish Elangovan" userId="0ddd734a7a9429be" providerId="LiveId" clId="{E22601AB-6EB7-46AF-AD1D-E43CDA1C997A}" dt="2023-12-15T04:24:37.026" v="4" actId="1036"/>
          <ac:picMkLst>
            <pc:docMk/>
            <pc:sldMk cId="4165492399" sldId="272"/>
            <ac:picMk id="19" creationId="{CC85D0C6-5622-2893-E9B5-9D35580B091E}"/>
          </ac:picMkLst>
        </pc:picChg>
        <pc:picChg chg="del">
          <ac:chgData name="Sathish Elangovan" userId="0ddd734a7a9429be" providerId="LiveId" clId="{E22601AB-6EB7-46AF-AD1D-E43CDA1C997A}" dt="2023-12-15T06:10:19.389" v="26" actId="478"/>
          <ac:picMkLst>
            <pc:docMk/>
            <pc:sldMk cId="4165492399" sldId="272"/>
            <ac:picMk id="29" creationId="{34FA1B98-633B-4156-7DDC-D12B64263C5D}"/>
          </ac:picMkLst>
        </pc:picChg>
      </pc:sldChg>
      <pc:sldChg chg="delSp mod delAnim">
        <pc:chgData name="Sathish Elangovan" userId="0ddd734a7a9429be" providerId="LiveId" clId="{E22601AB-6EB7-46AF-AD1D-E43CDA1C997A}" dt="2023-12-15T06:10:22.065" v="27" actId="478"/>
        <pc:sldMkLst>
          <pc:docMk/>
          <pc:sldMk cId="953957416" sldId="273"/>
        </pc:sldMkLst>
        <pc:picChg chg="del">
          <ac:chgData name="Sathish Elangovan" userId="0ddd734a7a9429be" providerId="LiveId" clId="{E22601AB-6EB7-46AF-AD1D-E43CDA1C997A}" dt="2023-12-15T06:10:22.065" v="27" actId="478"/>
          <ac:picMkLst>
            <pc:docMk/>
            <pc:sldMk cId="953957416" sldId="273"/>
            <ac:picMk id="20" creationId="{B17D3936-833B-12F5-9BDB-FA5B5B56BADA}"/>
          </ac:picMkLst>
        </pc:picChg>
      </pc:sldChg>
      <pc:sldChg chg="delSp mod delAnim">
        <pc:chgData name="Sathish Elangovan" userId="0ddd734a7a9429be" providerId="LiveId" clId="{E22601AB-6EB7-46AF-AD1D-E43CDA1C997A}" dt="2023-12-15T06:10:25.038" v="28" actId="478"/>
        <pc:sldMkLst>
          <pc:docMk/>
          <pc:sldMk cId="2599107555" sldId="274"/>
        </pc:sldMkLst>
        <pc:picChg chg="del">
          <ac:chgData name="Sathish Elangovan" userId="0ddd734a7a9429be" providerId="LiveId" clId="{E22601AB-6EB7-46AF-AD1D-E43CDA1C997A}" dt="2023-12-15T06:10:25.038" v="28" actId="478"/>
          <ac:picMkLst>
            <pc:docMk/>
            <pc:sldMk cId="2599107555" sldId="274"/>
            <ac:picMk id="17" creationId="{CE1C8AA3-512A-3EAE-65EB-D8ADF2D7F8C9}"/>
          </ac:picMkLst>
        </pc:picChg>
      </pc:sldChg>
      <pc:sldChg chg="delSp mod delAnim">
        <pc:chgData name="Sathish Elangovan" userId="0ddd734a7a9429be" providerId="LiveId" clId="{E22601AB-6EB7-46AF-AD1D-E43CDA1C997A}" dt="2023-12-15T06:10:27.845" v="29" actId="478"/>
        <pc:sldMkLst>
          <pc:docMk/>
          <pc:sldMk cId="1291868943" sldId="275"/>
        </pc:sldMkLst>
        <pc:picChg chg="del">
          <ac:chgData name="Sathish Elangovan" userId="0ddd734a7a9429be" providerId="LiveId" clId="{E22601AB-6EB7-46AF-AD1D-E43CDA1C997A}" dt="2023-12-15T06:10:27.845" v="29" actId="478"/>
          <ac:picMkLst>
            <pc:docMk/>
            <pc:sldMk cId="1291868943" sldId="275"/>
            <ac:picMk id="15" creationId="{B5738BB0-B3E5-A94E-8BEA-F450216B593B}"/>
          </ac:picMkLst>
        </pc:picChg>
      </pc:sldChg>
      <pc:sldChg chg="delSp modSp mod delAnim">
        <pc:chgData name="Sathish Elangovan" userId="0ddd734a7a9429be" providerId="LiveId" clId="{E22601AB-6EB7-46AF-AD1D-E43CDA1C997A}" dt="2023-12-15T06:10:33.146" v="30" actId="478"/>
        <pc:sldMkLst>
          <pc:docMk/>
          <pc:sldMk cId="4285020834" sldId="276"/>
        </pc:sldMkLst>
        <pc:picChg chg="mod">
          <ac:chgData name="Sathish Elangovan" userId="0ddd734a7a9429be" providerId="LiveId" clId="{E22601AB-6EB7-46AF-AD1D-E43CDA1C997A}" dt="2023-12-15T04:24:13.306" v="1" actId="1076"/>
          <ac:picMkLst>
            <pc:docMk/>
            <pc:sldMk cId="4285020834" sldId="276"/>
            <ac:picMk id="7" creationId="{42828755-7E95-3EAA-0F91-3E8C0110881F}"/>
          </ac:picMkLst>
        </pc:picChg>
        <pc:picChg chg="mod">
          <ac:chgData name="Sathish Elangovan" userId="0ddd734a7a9429be" providerId="LiveId" clId="{E22601AB-6EB7-46AF-AD1D-E43CDA1C997A}" dt="2023-12-15T04:24:07.216" v="0" actId="1076"/>
          <ac:picMkLst>
            <pc:docMk/>
            <pc:sldMk cId="4285020834" sldId="276"/>
            <ac:picMk id="9" creationId="{48215113-6BD1-104B-37C6-35ACF6C0FFAB}"/>
          </ac:picMkLst>
        </pc:picChg>
        <pc:picChg chg="del mod">
          <ac:chgData name="Sathish Elangovan" userId="0ddd734a7a9429be" providerId="LiveId" clId="{E22601AB-6EB7-46AF-AD1D-E43CDA1C997A}" dt="2023-12-15T06:10:33.146" v="30" actId="478"/>
          <ac:picMkLst>
            <pc:docMk/>
            <pc:sldMk cId="4285020834" sldId="276"/>
            <ac:picMk id="12" creationId="{0C6C6C4B-E9DC-802F-0BE2-D344CA52C7B7}"/>
          </ac:picMkLst>
        </pc:picChg>
      </pc:sldChg>
      <pc:sldChg chg="delSp mod delAnim">
        <pc:chgData name="Sathish Elangovan" userId="0ddd734a7a9429be" providerId="LiveId" clId="{E22601AB-6EB7-46AF-AD1D-E43CDA1C997A}" dt="2023-12-15T06:10:36.280" v="31" actId="478"/>
        <pc:sldMkLst>
          <pc:docMk/>
          <pc:sldMk cId="1268129789" sldId="277"/>
        </pc:sldMkLst>
        <pc:picChg chg="del">
          <ac:chgData name="Sathish Elangovan" userId="0ddd734a7a9429be" providerId="LiveId" clId="{E22601AB-6EB7-46AF-AD1D-E43CDA1C997A}" dt="2023-12-15T06:10:36.280" v="31" actId="478"/>
          <ac:picMkLst>
            <pc:docMk/>
            <pc:sldMk cId="1268129789" sldId="277"/>
            <ac:picMk id="25" creationId="{2E076129-2460-F2C2-CF73-8474C57A0C61}"/>
          </ac:picMkLst>
        </pc:picChg>
      </pc:sldChg>
      <pc:sldChg chg="delSp mod delAnim">
        <pc:chgData name="Sathish Elangovan" userId="0ddd734a7a9429be" providerId="LiveId" clId="{E22601AB-6EB7-46AF-AD1D-E43CDA1C997A}" dt="2023-12-15T06:09:34.031" v="14" actId="478"/>
        <pc:sldMkLst>
          <pc:docMk/>
          <pc:sldMk cId="2421759654" sldId="278"/>
        </pc:sldMkLst>
        <pc:picChg chg="del">
          <ac:chgData name="Sathish Elangovan" userId="0ddd734a7a9429be" providerId="LiveId" clId="{E22601AB-6EB7-46AF-AD1D-E43CDA1C997A}" dt="2023-12-15T06:09:34.031" v="14" actId="478"/>
          <ac:picMkLst>
            <pc:docMk/>
            <pc:sldMk cId="2421759654" sldId="278"/>
            <ac:picMk id="17" creationId="{466927AF-89D0-A1CC-1E91-3A72D9E69D70}"/>
          </ac:picMkLst>
        </pc:picChg>
      </pc:sldChg>
      <pc:sldChg chg="delSp mod delAnim">
        <pc:chgData name="Sathish Elangovan" userId="0ddd734a7a9429be" providerId="LiveId" clId="{E22601AB-6EB7-46AF-AD1D-E43CDA1C997A}" dt="2023-12-15T06:09:24.848" v="11" actId="478"/>
        <pc:sldMkLst>
          <pc:docMk/>
          <pc:sldMk cId="4001593726" sldId="282"/>
        </pc:sldMkLst>
        <pc:picChg chg="del">
          <ac:chgData name="Sathish Elangovan" userId="0ddd734a7a9429be" providerId="LiveId" clId="{E22601AB-6EB7-46AF-AD1D-E43CDA1C997A}" dt="2023-12-15T06:09:24.848" v="11" actId="478"/>
          <ac:picMkLst>
            <pc:docMk/>
            <pc:sldMk cId="4001593726" sldId="282"/>
            <ac:picMk id="33" creationId="{31CAF2EE-F056-C942-1BCA-08786810F649}"/>
          </ac:picMkLst>
        </pc:picChg>
      </pc:sldChg>
      <pc:sldChg chg="delSp mod delAnim">
        <pc:chgData name="Sathish Elangovan" userId="0ddd734a7a9429be" providerId="LiveId" clId="{E22601AB-6EB7-46AF-AD1D-E43CDA1C997A}" dt="2023-12-15T06:08:59.816" v="5" actId="478"/>
        <pc:sldMkLst>
          <pc:docMk/>
          <pc:sldMk cId="1529403483" sldId="283"/>
        </pc:sldMkLst>
        <pc:picChg chg="del">
          <ac:chgData name="Sathish Elangovan" userId="0ddd734a7a9429be" providerId="LiveId" clId="{E22601AB-6EB7-46AF-AD1D-E43CDA1C997A}" dt="2023-12-15T06:08:59.816" v="5" actId="478"/>
          <ac:picMkLst>
            <pc:docMk/>
            <pc:sldMk cId="1529403483" sldId="283"/>
            <ac:picMk id="92" creationId="{BD6A6E84-5A67-1C3B-A75F-D3959143AD19}"/>
          </ac:picMkLst>
        </pc:picChg>
      </pc:sldChg>
      <pc:sldChg chg="delSp mod delAnim">
        <pc:chgData name="Sathish Elangovan" userId="0ddd734a7a9429be" providerId="LiveId" clId="{E22601AB-6EB7-46AF-AD1D-E43CDA1C997A}" dt="2023-12-15T06:09:12.546" v="8" actId="478"/>
        <pc:sldMkLst>
          <pc:docMk/>
          <pc:sldMk cId="1839240078" sldId="284"/>
        </pc:sldMkLst>
        <pc:picChg chg="del">
          <ac:chgData name="Sathish Elangovan" userId="0ddd734a7a9429be" providerId="LiveId" clId="{E22601AB-6EB7-46AF-AD1D-E43CDA1C997A}" dt="2023-12-15T06:09:12.546" v="8" actId="478"/>
          <ac:picMkLst>
            <pc:docMk/>
            <pc:sldMk cId="1839240078" sldId="284"/>
            <ac:picMk id="19" creationId="{8D2DCB9C-D8D7-933D-3516-44C4C69E99B6}"/>
          </ac:picMkLst>
        </pc:picChg>
      </pc:sldChg>
      <pc:sldChg chg="delSp mod delAnim">
        <pc:chgData name="Sathish Elangovan" userId="0ddd734a7a9429be" providerId="LiveId" clId="{E22601AB-6EB7-46AF-AD1D-E43CDA1C997A}" dt="2023-12-15T06:09:07.359" v="7" actId="478"/>
        <pc:sldMkLst>
          <pc:docMk/>
          <pc:sldMk cId="3559047936" sldId="285"/>
        </pc:sldMkLst>
        <pc:picChg chg="del">
          <ac:chgData name="Sathish Elangovan" userId="0ddd734a7a9429be" providerId="LiveId" clId="{E22601AB-6EB7-46AF-AD1D-E43CDA1C997A}" dt="2023-12-15T06:09:07.359" v="7" actId="478"/>
          <ac:picMkLst>
            <pc:docMk/>
            <pc:sldMk cId="3559047936" sldId="285"/>
            <ac:picMk id="25" creationId="{676B5D2D-C0EA-169A-CE73-ECF262647969}"/>
          </ac:picMkLst>
        </pc:picChg>
      </pc:sldChg>
      <pc:sldChg chg="delSp mod delAnim">
        <pc:chgData name="Sathish Elangovan" userId="0ddd734a7a9429be" providerId="LiveId" clId="{E22601AB-6EB7-46AF-AD1D-E43CDA1C997A}" dt="2023-12-15T06:09:27.557" v="12" actId="478"/>
        <pc:sldMkLst>
          <pc:docMk/>
          <pc:sldMk cId="2530023376" sldId="286"/>
        </pc:sldMkLst>
        <pc:picChg chg="del">
          <ac:chgData name="Sathish Elangovan" userId="0ddd734a7a9429be" providerId="LiveId" clId="{E22601AB-6EB7-46AF-AD1D-E43CDA1C997A}" dt="2023-12-15T06:09:27.557" v="12" actId="478"/>
          <ac:picMkLst>
            <pc:docMk/>
            <pc:sldMk cId="2530023376" sldId="286"/>
            <ac:picMk id="38" creationId="{2A631C49-7F51-306E-F23A-5FFAA11648D7}"/>
          </ac:picMkLst>
        </pc:picChg>
      </pc:sldChg>
      <pc:sldChg chg="delSp mod delAnim">
        <pc:chgData name="Sathish Elangovan" userId="0ddd734a7a9429be" providerId="LiveId" clId="{E22601AB-6EB7-46AF-AD1D-E43CDA1C997A}" dt="2023-12-15T06:09:03.852" v="6" actId="478"/>
        <pc:sldMkLst>
          <pc:docMk/>
          <pc:sldMk cId="3451325694" sldId="287"/>
        </pc:sldMkLst>
        <pc:picChg chg="del">
          <ac:chgData name="Sathish Elangovan" userId="0ddd734a7a9429be" providerId="LiveId" clId="{E22601AB-6EB7-46AF-AD1D-E43CDA1C997A}" dt="2023-12-15T06:09:03.852" v="6" actId="478"/>
          <ac:picMkLst>
            <pc:docMk/>
            <pc:sldMk cId="3451325694" sldId="287"/>
            <ac:picMk id="29" creationId="{70C4B4FA-8A18-9DCC-0D92-8F3B614B802B}"/>
          </ac:picMkLst>
        </pc:picChg>
      </pc:sldChg>
      <pc:sldChg chg="delSp mod delAnim">
        <pc:chgData name="Sathish Elangovan" userId="0ddd734a7a9429be" providerId="LiveId" clId="{E22601AB-6EB7-46AF-AD1D-E43CDA1C997A}" dt="2023-12-15T06:09:20.184" v="10" actId="478"/>
        <pc:sldMkLst>
          <pc:docMk/>
          <pc:sldMk cId="2276484508" sldId="288"/>
        </pc:sldMkLst>
        <pc:picChg chg="del">
          <ac:chgData name="Sathish Elangovan" userId="0ddd734a7a9429be" providerId="LiveId" clId="{E22601AB-6EB7-46AF-AD1D-E43CDA1C997A}" dt="2023-12-15T06:09:20.184" v="10" actId="478"/>
          <ac:picMkLst>
            <pc:docMk/>
            <pc:sldMk cId="2276484508" sldId="288"/>
            <ac:picMk id="22" creationId="{FCD4A61D-B735-30C5-B7DF-3E9343F7CCF4}"/>
          </ac:picMkLst>
        </pc:picChg>
      </pc:sldChg>
      <pc:sldChg chg="delSp mod delAnim">
        <pc:chgData name="Sathish Elangovan" userId="0ddd734a7a9429be" providerId="LiveId" clId="{E22601AB-6EB7-46AF-AD1D-E43CDA1C997A}" dt="2023-12-15T06:09:29.979" v="13" actId="478"/>
        <pc:sldMkLst>
          <pc:docMk/>
          <pc:sldMk cId="657252911" sldId="289"/>
        </pc:sldMkLst>
        <pc:picChg chg="del">
          <ac:chgData name="Sathish Elangovan" userId="0ddd734a7a9429be" providerId="LiveId" clId="{E22601AB-6EB7-46AF-AD1D-E43CDA1C997A}" dt="2023-12-15T06:09:29.979" v="13" actId="478"/>
          <ac:picMkLst>
            <pc:docMk/>
            <pc:sldMk cId="657252911" sldId="289"/>
            <ac:picMk id="27" creationId="{395B588C-D416-55CA-F48F-0BD61DDCE079}"/>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CF45E3-6188-4F9C-A44E-11C80EDED668}" type="doc">
      <dgm:prSet loTypeId="urn:microsoft.com/office/officeart/2008/layout/LinedList" loCatId="list" qsTypeId="urn:microsoft.com/office/officeart/2005/8/quickstyle/simple4" qsCatId="simple" csTypeId="urn:microsoft.com/office/officeart/2005/8/colors/accent4_2" csCatId="accent4"/>
      <dgm:spPr/>
      <dgm:t>
        <a:bodyPr/>
        <a:lstStyle/>
        <a:p>
          <a:endParaRPr lang="en-US"/>
        </a:p>
      </dgm:t>
    </dgm:pt>
    <dgm:pt modelId="{8807CBBE-DCE2-4D1C-A0F6-4A7C863A10A6}">
      <dgm:prSet/>
      <dgm:spPr/>
      <dgm:t>
        <a:bodyPr/>
        <a:lstStyle/>
        <a:p>
          <a:r>
            <a:rPr lang="en-US" b="1" i="0"/>
            <a:t>Problem Statement</a:t>
          </a:r>
          <a:r>
            <a:rPr lang="en-US" b="0" i="0"/>
            <a:t>:  </a:t>
          </a:r>
          <a:endParaRPr lang="en-US"/>
        </a:p>
      </dgm:t>
    </dgm:pt>
    <dgm:pt modelId="{22D0B0C2-6204-4429-91F6-66F32E19BE42}" type="parTrans" cxnId="{07D8DB88-8BEA-426E-8E74-75DF5580BD30}">
      <dgm:prSet/>
      <dgm:spPr/>
      <dgm:t>
        <a:bodyPr/>
        <a:lstStyle/>
        <a:p>
          <a:endParaRPr lang="en-US"/>
        </a:p>
      </dgm:t>
    </dgm:pt>
    <dgm:pt modelId="{1FAF089D-821F-4B90-988E-FD15CEC14AD7}" type="sibTrans" cxnId="{07D8DB88-8BEA-426E-8E74-75DF5580BD30}">
      <dgm:prSet/>
      <dgm:spPr/>
      <dgm:t>
        <a:bodyPr/>
        <a:lstStyle/>
        <a:p>
          <a:endParaRPr lang="en-US"/>
        </a:p>
      </dgm:t>
    </dgm:pt>
    <dgm:pt modelId="{504E27BF-1284-487C-AEFF-96C9B2B63C5E}">
      <dgm:prSet/>
      <dgm:spPr/>
      <dgm:t>
        <a:bodyPr/>
        <a:lstStyle/>
        <a:p>
          <a:r>
            <a:rPr lang="en-US" b="0" i="0"/>
            <a:t>Atliq Hardwares (a fictional company) is a prominent computer hardware manufacturer with a global presence. </a:t>
          </a:r>
          <a:endParaRPr lang="en-US"/>
        </a:p>
      </dgm:t>
    </dgm:pt>
    <dgm:pt modelId="{CD0226A3-F2B3-4E26-A158-9914F4452B0B}" type="parTrans" cxnId="{02AB0F11-333F-4A57-968C-3B48E53F08A6}">
      <dgm:prSet/>
      <dgm:spPr/>
      <dgm:t>
        <a:bodyPr/>
        <a:lstStyle/>
        <a:p>
          <a:endParaRPr lang="en-US"/>
        </a:p>
      </dgm:t>
    </dgm:pt>
    <dgm:pt modelId="{6423DEA5-6AB6-4375-BACD-658F219A6290}" type="sibTrans" cxnId="{02AB0F11-333F-4A57-968C-3B48E53F08A6}">
      <dgm:prSet/>
      <dgm:spPr/>
      <dgm:t>
        <a:bodyPr/>
        <a:lstStyle/>
        <a:p>
          <a:endParaRPr lang="en-US"/>
        </a:p>
      </dgm:t>
    </dgm:pt>
    <dgm:pt modelId="{43032575-1DD8-4258-9318-7483D8696CE3}">
      <dgm:prSet/>
      <dgm:spPr/>
      <dgm:t>
        <a:bodyPr/>
        <a:lstStyle/>
        <a:p>
          <a:r>
            <a:rPr lang="en-US" b="0" i="0"/>
            <a:t>The need : Enhanced data insights to facilitate swift and informed decision-making.</a:t>
          </a:r>
          <a:endParaRPr lang="en-US"/>
        </a:p>
      </dgm:t>
    </dgm:pt>
    <dgm:pt modelId="{41A11033-367E-4759-BFD1-F545E3A95EB6}" type="parTrans" cxnId="{83B435E9-A42E-4371-9957-936D98B97A32}">
      <dgm:prSet/>
      <dgm:spPr/>
      <dgm:t>
        <a:bodyPr/>
        <a:lstStyle/>
        <a:p>
          <a:endParaRPr lang="en-US"/>
        </a:p>
      </dgm:t>
    </dgm:pt>
    <dgm:pt modelId="{FAD494C7-A414-4552-A38D-A63A40ECBE37}" type="sibTrans" cxnId="{83B435E9-A42E-4371-9957-936D98B97A32}">
      <dgm:prSet/>
      <dgm:spPr/>
      <dgm:t>
        <a:bodyPr/>
        <a:lstStyle/>
        <a:p>
          <a:endParaRPr lang="en-US"/>
        </a:p>
      </dgm:t>
    </dgm:pt>
    <dgm:pt modelId="{697067E7-2AD7-4D82-8BE3-8202868793B0}">
      <dgm:prSet/>
      <dgm:spPr/>
      <dgm:t>
        <a:bodyPr/>
        <a:lstStyle/>
        <a:p>
          <a:r>
            <a:rPr lang="en-US" b="0" i="0"/>
            <a:t>Adding a data analytics team and hiring new analysts. </a:t>
          </a:r>
          <a:endParaRPr lang="en-US"/>
        </a:p>
      </dgm:t>
    </dgm:pt>
    <dgm:pt modelId="{BA6A3A09-29D4-40FA-B741-6F12BB76FF46}" type="parTrans" cxnId="{D946EBBA-8C29-41CD-AC71-6B88C8EEB5FA}">
      <dgm:prSet/>
      <dgm:spPr/>
      <dgm:t>
        <a:bodyPr/>
        <a:lstStyle/>
        <a:p>
          <a:endParaRPr lang="en-US"/>
        </a:p>
      </dgm:t>
    </dgm:pt>
    <dgm:pt modelId="{B3AF2A0E-2977-4C06-B413-13C8BD214922}" type="sibTrans" cxnId="{D946EBBA-8C29-41CD-AC71-6B88C8EEB5FA}">
      <dgm:prSet/>
      <dgm:spPr/>
      <dgm:t>
        <a:bodyPr/>
        <a:lstStyle/>
        <a:p>
          <a:endParaRPr lang="en-US"/>
        </a:p>
      </dgm:t>
    </dgm:pt>
    <dgm:pt modelId="{30380182-8BF9-4158-9AFE-DFE52148B062}">
      <dgm:prSet/>
      <dgm:spPr/>
      <dgm:t>
        <a:bodyPr/>
        <a:lstStyle/>
        <a:p>
          <a:r>
            <a:rPr lang="en-US" b="0" i="0"/>
            <a:t>Seeking individuals proficient in both technical and soft skills. </a:t>
          </a:r>
          <a:endParaRPr lang="en-US"/>
        </a:p>
      </dgm:t>
    </dgm:pt>
    <dgm:pt modelId="{C34BEB4A-6D7E-409A-B1AA-C09231EB0F7F}" type="parTrans" cxnId="{F2DA0C46-16BD-4328-9EC4-C012CCFAFE0B}">
      <dgm:prSet/>
      <dgm:spPr/>
      <dgm:t>
        <a:bodyPr/>
        <a:lstStyle/>
        <a:p>
          <a:endParaRPr lang="en-US"/>
        </a:p>
      </dgm:t>
    </dgm:pt>
    <dgm:pt modelId="{34E5AD11-2AB2-409E-B2FD-0BFA7A25CF87}" type="sibTrans" cxnId="{F2DA0C46-16BD-4328-9EC4-C012CCFAFE0B}">
      <dgm:prSet/>
      <dgm:spPr/>
      <dgm:t>
        <a:bodyPr/>
        <a:lstStyle/>
        <a:p>
          <a:endParaRPr lang="en-US"/>
        </a:p>
      </dgm:t>
    </dgm:pt>
    <dgm:pt modelId="{70A9BDC0-8D4A-4412-BABC-8C1C74989F39}">
      <dgm:prSet/>
      <dgm:spPr/>
      <dgm:t>
        <a:bodyPr/>
        <a:lstStyle/>
        <a:p>
          <a:r>
            <a:rPr lang="en-US" b="0" i="0"/>
            <a:t>To assess these competencies, initiated a SQL challenge as part of the hiring process, aiming to gain a comprehensive understanding of candidates' capabilities."</a:t>
          </a:r>
          <a:endParaRPr lang="en-US"/>
        </a:p>
      </dgm:t>
    </dgm:pt>
    <dgm:pt modelId="{422BA675-C198-4A64-A908-FFE41EAB5D5A}" type="parTrans" cxnId="{63316975-A740-440A-A74D-74E7AAB60B5A}">
      <dgm:prSet/>
      <dgm:spPr/>
      <dgm:t>
        <a:bodyPr/>
        <a:lstStyle/>
        <a:p>
          <a:endParaRPr lang="en-US"/>
        </a:p>
      </dgm:t>
    </dgm:pt>
    <dgm:pt modelId="{5E306C7C-D058-4F2A-8B5C-5BA5F6B281F7}" type="sibTrans" cxnId="{63316975-A740-440A-A74D-74E7AAB60B5A}">
      <dgm:prSet/>
      <dgm:spPr/>
      <dgm:t>
        <a:bodyPr/>
        <a:lstStyle/>
        <a:p>
          <a:endParaRPr lang="en-US"/>
        </a:p>
      </dgm:t>
    </dgm:pt>
    <dgm:pt modelId="{935DA70F-AB65-4EA2-98DE-4669E907454A}" type="pres">
      <dgm:prSet presAssocID="{B0CF45E3-6188-4F9C-A44E-11C80EDED668}" presName="vert0" presStyleCnt="0">
        <dgm:presLayoutVars>
          <dgm:dir/>
          <dgm:animOne val="branch"/>
          <dgm:animLvl val="lvl"/>
        </dgm:presLayoutVars>
      </dgm:prSet>
      <dgm:spPr/>
    </dgm:pt>
    <dgm:pt modelId="{0BCA4259-9661-4252-B586-60234E760A99}" type="pres">
      <dgm:prSet presAssocID="{8807CBBE-DCE2-4D1C-A0F6-4A7C863A10A6}" presName="thickLine" presStyleLbl="alignNode1" presStyleIdx="0" presStyleCnt="1"/>
      <dgm:spPr/>
    </dgm:pt>
    <dgm:pt modelId="{4052C57F-72DB-4CAD-876A-881F1C306062}" type="pres">
      <dgm:prSet presAssocID="{8807CBBE-DCE2-4D1C-A0F6-4A7C863A10A6}" presName="horz1" presStyleCnt="0"/>
      <dgm:spPr/>
    </dgm:pt>
    <dgm:pt modelId="{6E20E628-58FA-4CDF-8356-965B3A21D4D9}" type="pres">
      <dgm:prSet presAssocID="{8807CBBE-DCE2-4D1C-A0F6-4A7C863A10A6}" presName="tx1" presStyleLbl="revTx" presStyleIdx="0" presStyleCnt="6"/>
      <dgm:spPr/>
    </dgm:pt>
    <dgm:pt modelId="{7F822F97-8A46-48BA-BE74-06C47961B0EC}" type="pres">
      <dgm:prSet presAssocID="{8807CBBE-DCE2-4D1C-A0F6-4A7C863A10A6}" presName="vert1" presStyleCnt="0"/>
      <dgm:spPr/>
    </dgm:pt>
    <dgm:pt modelId="{8B082762-F406-46A5-83A9-0DE60B6DB697}" type="pres">
      <dgm:prSet presAssocID="{504E27BF-1284-487C-AEFF-96C9B2B63C5E}" presName="vertSpace2a" presStyleCnt="0"/>
      <dgm:spPr/>
    </dgm:pt>
    <dgm:pt modelId="{439EDC3E-2359-4B21-B066-6B7F4495B34F}" type="pres">
      <dgm:prSet presAssocID="{504E27BF-1284-487C-AEFF-96C9B2B63C5E}" presName="horz2" presStyleCnt="0"/>
      <dgm:spPr/>
    </dgm:pt>
    <dgm:pt modelId="{6B8F908C-D7D1-403B-98F5-725568A1595F}" type="pres">
      <dgm:prSet presAssocID="{504E27BF-1284-487C-AEFF-96C9B2B63C5E}" presName="horzSpace2" presStyleCnt="0"/>
      <dgm:spPr/>
    </dgm:pt>
    <dgm:pt modelId="{5E7305D0-03ED-474A-A988-9F25CB6F03BB}" type="pres">
      <dgm:prSet presAssocID="{504E27BF-1284-487C-AEFF-96C9B2B63C5E}" presName="tx2" presStyleLbl="revTx" presStyleIdx="1" presStyleCnt="6"/>
      <dgm:spPr/>
    </dgm:pt>
    <dgm:pt modelId="{0F79B2CE-CC77-48D3-B1BC-68EEAEE84990}" type="pres">
      <dgm:prSet presAssocID="{504E27BF-1284-487C-AEFF-96C9B2B63C5E}" presName="vert2" presStyleCnt="0"/>
      <dgm:spPr/>
    </dgm:pt>
    <dgm:pt modelId="{33531DE1-FED6-4B4B-826E-5A455D4F7A48}" type="pres">
      <dgm:prSet presAssocID="{504E27BF-1284-487C-AEFF-96C9B2B63C5E}" presName="thinLine2b" presStyleLbl="callout" presStyleIdx="0" presStyleCnt="5"/>
      <dgm:spPr/>
    </dgm:pt>
    <dgm:pt modelId="{F5560E29-DA1A-47DB-8037-920EC18918AD}" type="pres">
      <dgm:prSet presAssocID="{504E27BF-1284-487C-AEFF-96C9B2B63C5E}" presName="vertSpace2b" presStyleCnt="0"/>
      <dgm:spPr/>
    </dgm:pt>
    <dgm:pt modelId="{C62B09AE-3A7E-4EC8-84DD-13A1E714F9A6}" type="pres">
      <dgm:prSet presAssocID="{43032575-1DD8-4258-9318-7483D8696CE3}" presName="horz2" presStyleCnt="0"/>
      <dgm:spPr/>
    </dgm:pt>
    <dgm:pt modelId="{83436966-A785-4F1A-AB47-9B0C3F024BEC}" type="pres">
      <dgm:prSet presAssocID="{43032575-1DD8-4258-9318-7483D8696CE3}" presName="horzSpace2" presStyleCnt="0"/>
      <dgm:spPr/>
    </dgm:pt>
    <dgm:pt modelId="{91B02C5A-CE12-4AF9-A385-61A1E4236C06}" type="pres">
      <dgm:prSet presAssocID="{43032575-1DD8-4258-9318-7483D8696CE3}" presName="tx2" presStyleLbl="revTx" presStyleIdx="2" presStyleCnt="6"/>
      <dgm:spPr/>
    </dgm:pt>
    <dgm:pt modelId="{6D7B2A52-9F84-4EF9-9212-28328952E11F}" type="pres">
      <dgm:prSet presAssocID="{43032575-1DD8-4258-9318-7483D8696CE3}" presName="vert2" presStyleCnt="0"/>
      <dgm:spPr/>
    </dgm:pt>
    <dgm:pt modelId="{931FB05E-31CB-47DA-9376-CB8D42F4830F}" type="pres">
      <dgm:prSet presAssocID="{43032575-1DD8-4258-9318-7483D8696CE3}" presName="thinLine2b" presStyleLbl="callout" presStyleIdx="1" presStyleCnt="5"/>
      <dgm:spPr/>
    </dgm:pt>
    <dgm:pt modelId="{FA930D56-B718-4FC5-9A6C-17A54B260265}" type="pres">
      <dgm:prSet presAssocID="{43032575-1DD8-4258-9318-7483D8696CE3}" presName="vertSpace2b" presStyleCnt="0"/>
      <dgm:spPr/>
    </dgm:pt>
    <dgm:pt modelId="{CDAD7E90-1077-4002-8FE7-57B9C80A4F82}" type="pres">
      <dgm:prSet presAssocID="{697067E7-2AD7-4D82-8BE3-8202868793B0}" presName="horz2" presStyleCnt="0"/>
      <dgm:spPr/>
    </dgm:pt>
    <dgm:pt modelId="{466A0E50-8B57-4E9B-B707-A393F897183A}" type="pres">
      <dgm:prSet presAssocID="{697067E7-2AD7-4D82-8BE3-8202868793B0}" presName="horzSpace2" presStyleCnt="0"/>
      <dgm:spPr/>
    </dgm:pt>
    <dgm:pt modelId="{68D0A1E1-0711-42B0-9A54-DA9D530670D9}" type="pres">
      <dgm:prSet presAssocID="{697067E7-2AD7-4D82-8BE3-8202868793B0}" presName="tx2" presStyleLbl="revTx" presStyleIdx="3" presStyleCnt="6"/>
      <dgm:spPr/>
    </dgm:pt>
    <dgm:pt modelId="{125D76A1-D1B9-44CC-A09D-40BF36148751}" type="pres">
      <dgm:prSet presAssocID="{697067E7-2AD7-4D82-8BE3-8202868793B0}" presName="vert2" presStyleCnt="0"/>
      <dgm:spPr/>
    </dgm:pt>
    <dgm:pt modelId="{31184D31-3235-49AC-92A0-64A3308EF9EB}" type="pres">
      <dgm:prSet presAssocID="{697067E7-2AD7-4D82-8BE3-8202868793B0}" presName="thinLine2b" presStyleLbl="callout" presStyleIdx="2" presStyleCnt="5"/>
      <dgm:spPr/>
    </dgm:pt>
    <dgm:pt modelId="{EC52A9B0-AF61-4323-9C8D-EB417925C3B7}" type="pres">
      <dgm:prSet presAssocID="{697067E7-2AD7-4D82-8BE3-8202868793B0}" presName="vertSpace2b" presStyleCnt="0"/>
      <dgm:spPr/>
    </dgm:pt>
    <dgm:pt modelId="{D44E8E36-80EC-4E96-94CD-F734D53E9B20}" type="pres">
      <dgm:prSet presAssocID="{30380182-8BF9-4158-9AFE-DFE52148B062}" presName="horz2" presStyleCnt="0"/>
      <dgm:spPr/>
    </dgm:pt>
    <dgm:pt modelId="{D19385B7-740E-4FAF-8BCB-8997ECC66395}" type="pres">
      <dgm:prSet presAssocID="{30380182-8BF9-4158-9AFE-DFE52148B062}" presName="horzSpace2" presStyleCnt="0"/>
      <dgm:spPr/>
    </dgm:pt>
    <dgm:pt modelId="{F91ED7CC-7793-4053-A247-7FBDE1610E06}" type="pres">
      <dgm:prSet presAssocID="{30380182-8BF9-4158-9AFE-DFE52148B062}" presName="tx2" presStyleLbl="revTx" presStyleIdx="4" presStyleCnt="6"/>
      <dgm:spPr/>
    </dgm:pt>
    <dgm:pt modelId="{AD99A296-F3A9-49B1-BBFF-28C3D71A0DCC}" type="pres">
      <dgm:prSet presAssocID="{30380182-8BF9-4158-9AFE-DFE52148B062}" presName="vert2" presStyleCnt="0"/>
      <dgm:spPr/>
    </dgm:pt>
    <dgm:pt modelId="{6600F552-BE49-4009-BB80-8ECCBB6B61DD}" type="pres">
      <dgm:prSet presAssocID="{30380182-8BF9-4158-9AFE-DFE52148B062}" presName="thinLine2b" presStyleLbl="callout" presStyleIdx="3" presStyleCnt="5"/>
      <dgm:spPr/>
    </dgm:pt>
    <dgm:pt modelId="{27C27215-1DCC-4BEE-B4A3-AD2436157760}" type="pres">
      <dgm:prSet presAssocID="{30380182-8BF9-4158-9AFE-DFE52148B062}" presName="vertSpace2b" presStyleCnt="0"/>
      <dgm:spPr/>
    </dgm:pt>
    <dgm:pt modelId="{C2790FBD-6265-4D2D-AA71-0CF62FC4EE7C}" type="pres">
      <dgm:prSet presAssocID="{70A9BDC0-8D4A-4412-BABC-8C1C74989F39}" presName="horz2" presStyleCnt="0"/>
      <dgm:spPr/>
    </dgm:pt>
    <dgm:pt modelId="{D2039936-EBEC-4273-BA2F-9DA97A5C7DEC}" type="pres">
      <dgm:prSet presAssocID="{70A9BDC0-8D4A-4412-BABC-8C1C74989F39}" presName="horzSpace2" presStyleCnt="0"/>
      <dgm:spPr/>
    </dgm:pt>
    <dgm:pt modelId="{4542BE80-70E3-41F8-9215-EB7646A9298D}" type="pres">
      <dgm:prSet presAssocID="{70A9BDC0-8D4A-4412-BABC-8C1C74989F39}" presName="tx2" presStyleLbl="revTx" presStyleIdx="5" presStyleCnt="6"/>
      <dgm:spPr/>
    </dgm:pt>
    <dgm:pt modelId="{95A4330F-6231-4B10-9261-CD9E37B77B2E}" type="pres">
      <dgm:prSet presAssocID="{70A9BDC0-8D4A-4412-BABC-8C1C74989F39}" presName="vert2" presStyleCnt="0"/>
      <dgm:spPr/>
    </dgm:pt>
    <dgm:pt modelId="{B3F336D6-4D44-4BEC-8C31-618588EB037B}" type="pres">
      <dgm:prSet presAssocID="{70A9BDC0-8D4A-4412-BABC-8C1C74989F39}" presName="thinLine2b" presStyleLbl="callout" presStyleIdx="4" presStyleCnt="5"/>
      <dgm:spPr/>
    </dgm:pt>
    <dgm:pt modelId="{EC28AAD2-66AE-4440-9096-8BE9A14D3DE5}" type="pres">
      <dgm:prSet presAssocID="{70A9BDC0-8D4A-4412-BABC-8C1C74989F39}" presName="vertSpace2b" presStyleCnt="0"/>
      <dgm:spPr/>
    </dgm:pt>
  </dgm:ptLst>
  <dgm:cxnLst>
    <dgm:cxn modelId="{9DD60703-7F71-4142-AE2D-C2C42BF04AEE}" type="presOf" srcId="{70A9BDC0-8D4A-4412-BABC-8C1C74989F39}" destId="{4542BE80-70E3-41F8-9215-EB7646A9298D}" srcOrd="0" destOrd="0" presId="urn:microsoft.com/office/officeart/2008/layout/LinedList"/>
    <dgm:cxn modelId="{DA6FCF06-063B-455F-96A6-9500E18EBAD7}" type="presOf" srcId="{504E27BF-1284-487C-AEFF-96C9B2B63C5E}" destId="{5E7305D0-03ED-474A-A988-9F25CB6F03BB}" srcOrd="0" destOrd="0" presId="urn:microsoft.com/office/officeart/2008/layout/LinedList"/>
    <dgm:cxn modelId="{02AB0F11-333F-4A57-968C-3B48E53F08A6}" srcId="{8807CBBE-DCE2-4D1C-A0F6-4A7C863A10A6}" destId="{504E27BF-1284-487C-AEFF-96C9B2B63C5E}" srcOrd="0" destOrd="0" parTransId="{CD0226A3-F2B3-4E26-A158-9914F4452B0B}" sibTransId="{6423DEA5-6AB6-4375-BACD-658F219A6290}"/>
    <dgm:cxn modelId="{F2DA0C46-16BD-4328-9EC4-C012CCFAFE0B}" srcId="{8807CBBE-DCE2-4D1C-A0F6-4A7C863A10A6}" destId="{30380182-8BF9-4158-9AFE-DFE52148B062}" srcOrd="3" destOrd="0" parTransId="{C34BEB4A-6D7E-409A-B1AA-C09231EB0F7F}" sibTransId="{34E5AD11-2AB2-409E-B2FD-0BFA7A25CF87}"/>
    <dgm:cxn modelId="{F6BFBA71-4FB4-4526-9684-3717A0656D93}" type="presOf" srcId="{8807CBBE-DCE2-4D1C-A0F6-4A7C863A10A6}" destId="{6E20E628-58FA-4CDF-8356-965B3A21D4D9}" srcOrd="0" destOrd="0" presId="urn:microsoft.com/office/officeart/2008/layout/LinedList"/>
    <dgm:cxn modelId="{63316975-A740-440A-A74D-74E7AAB60B5A}" srcId="{8807CBBE-DCE2-4D1C-A0F6-4A7C863A10A6}" destId="{70A9BDC0-8D4A-4412-BABC-8C1C74989F39}" srcOrd="4" destOrd="0" parTransId="{422BA675-C198-4A64-A908-FFE41EAB5D5A}" sibTransId="{5E306C7C-D058-4F2A-8B5C-5BA5F6B281F7}"/>
    <dgm:cxn modelId="{B1B46957-C4BB-4C46-87C9-AAAD8F0E9A8C}" type="presOf" srcId="{43032575-1DD8-4258-9318-7483D8696CE3}" destId="{91B02C5A-CE12-4AF9-A385-61A1E4236C06}" srcOrd="0" destOrd="0" presId="urn:microsoft.com/office/officeart/2008/layout/LinedList"/>
    <dgm:cxn modelId="{07D8DB88-8BEA-426E-8E74-75DF5580BD30}" srcId="{B0CF45E3-6188-4F9C-A44E-11C80EDED668}" destId="{8807CBBE-DCE2-4D1C-A0F6-4A7C863A10A6}" srcOrd="0" destOrd="0" parTransId="{22D0B0C2-6204-4429-91F6-66F32E19BE42}" sibTransId="{1FAF089D-821F-4B90-988E-FD15CEC14AD7}"/>
    <dgm:cxn modelId="{D946EBBA-8C29-41CD-AC71-6B88C8EEB5FA}" srcId="{8807CBBE-DCE2-4D1C-A0F6-4A7C863A10A6}" destId="{697067E7-2AD7-4D82-8BE3-8202868793B0}" srcOrd="2" destOrd="0" parTransId="{BA6A3A09-29D4-40FA-B741-6F12BB76FF46}" sibTransId="{B3AF2A0E-2977-4C06-B413-13C8BD214922}"/>
    <dgm:cxn modelId="{BE7D1EBB-BCC9-4625-8ED6-62416B79CF19}" type="presOf" srcId="{30380182-8BF9-4158-9AFE-DFE52148B062}" destId="{F91ED7CC-7793-4053-A247-7FBDE1610E06}" srcOrd="0" destOrd="0" presId="urn:microsoft.com/office/officeart/2008/layout/LinedList"/>
    <dgm:cxn modelId="{83B435E9-A42E-4371-9957-936D98B97A32}" srcId="{8807CBBE-DCE2-4D1C-A0F6-4A7C863A10A6}" destId="{43032575-1DD8-4258-9318-7483D8696CE3}" srcOrd="1" destOrd="0" parTransId="{41A11033-367E-4759-BFD1-F545E3A95EB6}" sibTransId="{FAD494C7-A414-4552-A38D-A63A40ECBE37}"/>
    <dgm:cxn modelId="{F7D36FEC-FDF1-4660-8634-471DAF1F95A3}" type="presOf" srcId="{697067E7-2AD7-4D82-8BE3-8202868793B0}" destId="{68D0A1E1-0711-42B0-9A54-DA9D530670D9}" srcOrd="0" destOrd="0" presId="urn:microsoft.com/office/officeart/2008/layout/LinedList"/>
    <dgm:cxn modelId="{B53B38F6-7F83-4ED4-9067-B5A542DD32C7}" type="presOf" srcId="{B0CF45E3-6188-4F9C-A44E-11C80EDED668}" destId="{935DA70F-AB65-4EA2-98DE-4669E907454A}" srcOrd="0" destOrd="0" presId="urn:microsoft.com/office/officeart/2008/layout/LinedList"/>
    <dgm:cxn modelId="{54F861A6-C17B-411E-851D-2CE69400949F}" type="presParOf" srcId="{935DA70F-AB65-4EA2-98DE-4669E907454A}" destId="{0BCA4259-9661-4252-B586-60234E760A99}" srcOrd="0" destOrd="0" presId="urn:microsoft.com/office/officeart/2008/layout/LinedList"/>
    <dgm:cxn modelId="{904A3707-03B0-4E6A-8B0D-3F2D4E69CE67}" type="presParOf" srcId="{935DA70F-AB65-4EA2-98DE-4669E907454A}" destId="{4052C57F-72DB-4CAD-876A-881F1C306062}" srcOrd="1" destOrd="0" presId="urn:microsoft.com/office/officeart/2008/layout/LinedList"/>
    <dgm:cxn modelId="{32999343-148A-425B-AFA8-D9DADFE863FD}" type="presParOf" srcId="{4052C57F-72DB-4CAD-876A-881F1C306062}" destId="{6E20E628-58FA-4CDF-8356-965B3A21D4D9}" srcOrd="0" destOrd="0" presId="urn:microsoft.com/office/officeart/2008/layout/LinedList"/>
    <dgm:cxn modelId="{260A4799-B199-4073-968C-32438D20B525}" type="presParOf" srcId="{4052C57F-72DB-4CAD-876A-881F1C306062}" destId="{7F822F97-8A46-48BA-BE74-06C47961B0EC}" srcOrd="1" destOrd="0" presId="urn:microsoft.com/office/officeart/2008/layout/LinedList"/>
    <dgm:cxn modelId="{CDD3FC25-4353-411F-86B5-2A5AB4E6BB44}" type="presParOf" srcId="{7F822F97-8A46-48BA-BE74-06C47961B0EC}" destId="{8B082762-F406-46A5-83A9-0DE60B6DB697}" srcOrd="0" destOrd="0" presId="urn:microsoft.com/office/officeart/2008/layout/LinedList"/>
    <dgm:cxn modelId="{57EB3B67-D954-4B7B-8ED5-29CECB12983E}" type="presParOf" srcId="{7F822F97-8A46-48BA-BE74-06C47961B0EC}" destId="{439EDC3E-2359-4B21-B066-6B7F4495B34F}" srcOrd="1" destOrd="0" presId="urn:microsoft.com/office/officeart/2008/layout/LinedList"/>
    <dgm:cxn modelId="{F37796BD-F4A4-43C7-8C59-ECD2BDE6BA5E}" type="presParOf" srcId="{439EDC3E-2359-4B21-B066-6B7F4495B34F}" destId="{6B8F908C-D7D1-403B-98F5-725568A1595F}" srcOrd="0" destOrd="0" presId="urn:microsoft.com/office/officeart/2008/layout/LinedList"/>
    <dgm:cxn modelId="{34DF709D-4F70-49AB-BD05-9A9D72D0D6E4}" type="presParOf" srcId="{439EDC3E-2359-4B21-B066-6B7F4495B34F}" destId="{5E7305D0-03ED-474A-A988-9F25CB6F03BB}" srcOrd="1" destOrd="0" presId="urn:microsoft.com/office/officeart/2008/layout/LinedList"/>
    <dgm:cxn modelId="{65D6816D-E550-4CF9-BAC7-47385ADA7C75}" type="presParOf" srcId="{439EDC3E-2359-4B21-B066-6B7F4495B34F}" destId="{0F79B2CE-CC77-48D3-B1BC-68EEAEE84990}" srcOrd="2" destOrd="0" presId="urn:microsoft.com/office/officeart/2008/layout/LinedList"/>
    <dgm:cxn modelId="{B885AE16-56D4-45AC-AB72-0783188E01AD}" type="presParOf" srcId="{7F822F97-8A46-48BA-BE74-06C47961B0EC}" destId="{33531DE1-FED6-4B4B-826E-5A455D4F7A48}" srcOrd="2" destOrd="0" presId="urn:microsoft.com/office/officeart/2008/layout/LinedList"/>
    <dgm:cxn modelId="{DADC57B5-1B45-41CE-8252-B99E8510E95D}" type="presParOf" srcId="{7F822F97-8A46-48BA-BE74-06C47961B0EC}" destId="{F5560E29-DA1A-47DB-8037-920EC18918AD}" srcOrd="3" destOrd="0" presId="urn:microsoft.com/office/officeart/2008/layout/LinedList"/>
    <dgm:cxn modelId="{EC1EFFED-A0C2-42EA-9FC9-70FC74F62FFB}" type="presParOf" srcId="{7F822F97-8A46-48BA-BE74-06C47961B0EC}" destId="{C62B09AE-3A7E-4EC8-84DD-13A1E714F9A6}" srcOrd="4" destOrd="0" presId="urn:microsoft.com/office/officeart/2008/layout/LinedList"/>
    <dgm:cxn modelId="{9EBFBC1D-695C-4C2C-AF48-411EDEA491EE}" type="presParOf" srcId="{C62B09AE-3A7E-4EC8-84DD-13A1E714F9A6}" destId="{83436966-A785-4F1A-AB47-9B0C3F024BEC}" srcOrd="0" destOrd="0" presId="urn:microsoft.com/office/officeart/2008/layout/LinedList"/>
    <dgm:cxn modelId="{589795BD-F790-48C4-8E08-CC09D70D1F09}" type="presParOf" srcId="{C62B09AE-3A7E-4EC8-84DD-13A1E714F9A6}" destId="{91B02C5A-CE12-4AF9-A385-61A1E4236C06}" srcOrd="1" destOrd="0" presId="urn:microsoft.com/office/officeart/2008/layout/LinedList"/>
    <dgm:cxn modelId="{0B2DD50C-337A-4572-AFD6-6AC679437466}" type="presParOf" srcId="{C62B09AE-3A7E-4EC8-84DD-13A1E714F9A6}" destId="{6D7B2A52-9F84-4EF9-9212-28328952E11F}" srcOrd="2" destOrd="0" presId="urn:microsoft.com/office/officeart/2008/layout/LinedList"/>
    <dgm:cxn modelId="{8E0E3C23-B34B-4583-8370-E237FC426FA6}" type="presParOf" srcId="{7F822F97-8A46-48BA-BE74-06C47961B0EC}" destId="{931FB05E-31CB-47DA-9376-CB8D42F4830F}" srcOrd="5" destOrd="0" presId="urn:microsoft.com/office/officeart/2008/layout/LinedList"/>
    <dgm:cxn modelId="{1CABC7F2-623D-4FD6-AF12-67F520564F99}" type="presParOf" srcId="{7F822F97-8A46-48BA-BE74-06C47961B0EC}" destId="{FA930D56-B718-4FC5-9A6C-17A54B260265}" srcOrd="6" destOrd="0" presId="urn:microsoft.com/office/officeart/2008/layout/LinedList"/>
    <dgm:cxn modelId="{774C08A9-E500-4362-86B1-29B3F5F6937B}" type="presParOf" srcId="{7F822F97-8A46-48BA-BE74-06C47961B0EC}" destId="{CDAD7E90-1077-4002-8FE7-57B9C80A4F82}" srcOrd="7" destOrd="0" presId="urn:microsoft.com/office/officeart/2008/layout/LinedList"/>
    <dgm:cxn modelId="{18BC3152-E159-4F64-B930-C41FEDDF338F}" type="presParOf" srcId="{CDAD7E90-1077-4002-8FE7-57B9C80A4F82}" destId="{466A0E50-8B57-4E9B-B707-A393F897183A}" srcOrd="0" destOrd="0" presId="urn:microsoft.com/office/officeart/2008/layout/LinedList"/>
    <dgm:cxn modelId="{DDF4CA48-48E7-42F6-B0CF-D650CD924C95}" type="presParOf" srcId="{CDAD7E90-1077-4002-8FE7-57B9C80A4F82}" destId="{68D0A1E1-0711-42B0-9A54-DA9D530670D9}" srcOrd="1" destOrd="0" presId="urn:microsoft.com/office/officeart/2008/layout/LinedList"/>
    <dgm:cxn modelId="{D77838F0-8531-4103-9EBD-B2C7D5B4F73E}" type="presParOf" srcId="{CDAD7E90-1077-4002-8FE7-57B9C80A4F82}" destId="{125D76A1-D1B9-44CC-A09D-40BF36148751}" srcOrd="2" destOrd="0" presId="urn:microsoft.com/office/officeart/2008/layout/LinedList"/>
    <dgm:cxn modelId="{53FAC834-986C-470D-96C5-C33EF6AC1CF6}" type="presParOf" srcId="{7F822F97-8A46-48BA-BE74-06C47961B0EC}" destId="{31184D31-3235-49AC-92A0-64A3308EF9EB}" srcOrd="8" destOrd="0" presId="urn:microsoft.com/office/officeart/2008/layout/LinedList"/>
    <dgm:cxn modelId="{362B79B8-4B35-4F3D-BC3A-2111D5DCE59A}" type="presParOf" srcId="{7F822F97-8A46-48BA-BE74-06C47961B0EC}" destId="{EC52A9B0-AF61-4323-9C8D-EB417925C3B7}" srcOrd="9" destOrd="0" presId="urn:microsoft.com/office/officeart/2008/layout/LinedList"/>
    <dgm:cxn modelId="{0DD08802-0C15-4F73-9531-1C0561803A05}" type="presParOf" srcId="{7F822F97-8A46-48BA-BE74-06C47961B0EC}" destId="{D44E8E36-80EC-4E96-94CD-F734D53E9B20}" srcOrd="10" destOrd="0" presId="urn:microsoft.com/office/officeart/2008/layout/LinedList"/>
    <dgm:cxn modelId="{9F64EF87-AF24-41AF-8EAE-868AD102D400}" type="presParOf" srcId="{D44E8E36-80EC-4E96-94CD-F734D53E9B20}" destId="{D19385B7-740E-4FAF-8BCB-8997ECC66395}" srcOrd="0" destOrd="0" presId="urn:microsoft.com/office/officeart/2008/layout/LinedList"/>
    <dgm:cxn modelId="{DA5C3AFB-939D-4ED0-8D8B-3F83EFDB7BCB}" type="presParOf" srcId="{D44E8E36-80EC-4E96-94CD-F734D53E9B20}" destId="{F91ED7CC-7793-4053-A247-7FBDE1610E06}" srcOrd="1" destOrd="0" presId="urn:microsoft.com/office/officeart/2008/layout/LinedList"/>
    <dgm:cxn modelId="{45E7C4A3-E080-4CE7-9144-6E39E50C9427}" type="presParOf" srcId="{D44E8E36-80EC-4E96-94CD-F734D53E9B20}" destId="{AD99A296-F3A9-49B1-BBFF-28C3D71A0DCC}" srcOrd="2" destOrd="0" presId="urn:microsoft.com/office/officeart/2008/layout/LinedList"/>
    <dgm:cxn modelId="{35E52BD1-E1A2-4CE4-B90C-5E4BE4155F0A}" type="presParOf" srcId="{7F822F97-8A46-48BA-BE74-06C47961B0EC}" destId="{6600F552-BE49-4009-BB80-8ECCBB6B61DD}" srcOrd="11" destOrd="0" presId="urn:microsoft.com/office/officeart/2008/layout/LinedList"/>
    <dgm:cxn modelId="{94834371-27F7-4498-9EF3-4744C988CF0F}" type="presParOf" srcId="{7F822F97-8A46-48BA-BE74-06C47961B0EC}" destId="{27C27215-1DCC-4BEE-B4A3-AD2436157760}" srcOrd="12" destOrd="0" presId="urn:microsoft.com/office/officeart/2008/layout/LinedList"/>
    <dgm:cxn modelId="{54ECFDC2-9721-4BAE-ABA2-CF2FB07B8492}" type="presParOf" srcId="{7F822F97-8A46-48BA-BE74-06C47961B0EC}" destId="{C2790FBD-6265-4D2D-AA71-0CF62FC4EE7C}" srcOrd="13" destOrd="0" presId="urn:microsoft.com/office/officeart/2008/layout/LinedList"/>
    <dgm:cxn modelId="{EDB23E16-7094-4BEC-805D-26A07477BB75}" type="presParOf" srcId="{C2790FBD-6265-4D2D-AA71-0CF62FC4EE7C}" destId="{D2039936-EBEC-4273-BA2F-9DA97A5C7DEC}" srcOrd="0" destOrd="0" presId="urn:microsoft.com/office/officeart/2008/layout/LinedList"/>
    <dgm:cxn modelId="{F91B912F-A8E4-4FDA-BE80-9034D1695CAE}" type="presParOf" srcId="{C2790FBD-6265-4D2D-AA71-0CF62FC4EE7C}" destId="{4542BE80-70E3-41F8-9215-EB7646A9298D}" srcOrd="1" destOrd="0" presId="urn:microsoft.com/office/officeart/2008/layout/LinedList"/>
    <dgm:cxn modelId="{E0E61708-77F6-4F6B-BCE0-73D3E6CB5EA4}" type="presParOf" srcId="{C2790FBD-6265-4D2D-AA71-0CF62FC4EE7C}" destId="{95A4330F-6231-4B10-9261-CD9E37B77B2E}" srcOrd="2" destOrd="0" presId="urn:microsoft.com/office/officeart/2008/layout/LinedList"/>
    <dgm:cxn modelId="{4525A540-18AB-4D5C-9B0E-C36257326FDF}" type="presParOf" srcId="{7F822F97-8A46-48BA-BE74-06C47961B0EC}" destId="{B3F336D6-4D44-4BEC-8C31-618588EB037B}" srcOrd="14" destOrd="0" presId="urn:microsoft.com/office/officeart/2008/layout/LinedList"/>
    <dgm:cxn modelId="{D278016E-8485-4ABF-A848-29D3B6690D71}" type="presParOf" srcId="{7F822F97-8A46-48BA-BE74-06C47961B0EC}" destId="{EC28AAD2-66AE-4440-9096-8BE9A14D3DE5}" srcOrd="15"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4D9C95-309A-4F63-9459-CF0F73B8009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B188315-ABEF-4BEB-A244-5A0EF2ED636A}">
      <dgm:prSet/>
      <dgm:spPr/>
      <dgm:t>
        <a:bodyPr/>
        <a:lstStyle/>
        <a:p>
          <a:pPr>
            <a:lnSpc>
              <a:spcPct val="100000"/>
            </a:lnSpc>
          </a:pPr>
          <a:r>
            <a:rPr lang="en-US" b="1" i="0"/>
            <a:t>Task </a:t>
          </a:r>
          <a:r>
            <a:rPr lang="en-US" b="0" i="0"/>
            <a:t>:  </a:t>
          </a:r>
          <a:endParaRPr lang="en-US"/>
        </a:p>
      </dgm:t>
    </dgm:pt>
    <dgm:pt modelId="{A7313908-D11B-4633-AA87-C5E38A446A85}" type="parTrans" cxnId="{C31AA0D2-8336-4C7F-AA73-E00294F989F6}">
      <dgm:prSet/>
      <dgm:spPr/>
      <dgm:t>
        <a:bodyPr/>
        <a:lstStyle/>
        <a:p>
          <a:endParaRPr lang="en-US"/>
        </a:p>
      </dgm:t>
    </dgm:pt>
    <dgm:pt modelId="{A1B3E90D-6940-4688-BAED-BCA9A062682F}" type="sibTrans" cxnId="{C31AA0D2-8336-4C7F-AA73-E00294F989F6}">
      <dgm:prSet/>
      <dgm:spPr/>
      <dgm:t>
        <a:bodyPr/>
        <a:lstStyle/>
        <a:p>
          <a:endParaRPr lang="en-US"/>
        </a:p>
      </dgm:t>
    </dgm:pt>
    <dgm:pt modelId="{A48E42E5-17A9-49B6-99B5-5C277F44EC70}">
      <dgm:prSet/>
      <dgm:spPr/>
      <dgm:t>
        <a:bodyPr/>
        <a:lstStyle/>
        <a:p>
          <a:pPr>
            <a:lnSpc>
              <a:spcPct val="100000"/>
            </a:lnSpc>
          </a:pPr>
          <a:r>
            <a:rPr lang="en-US" b="0" i="0"/>
            <a:t>1.    There are 10 ad hoc requests for which the business needs insights.</a:t>
          </a:r>
          <a:br>
            <a:rPr lang="en-US" b="0" i="0"/>
          </a:br>
          <a:r>
            <a:rPr lang="en-US" b="0" i="0"/>
            <a:t>2.    Write SQL query to answer these requests.</a:t>
          </a:r>
          <a:endParaRPr lang="en-US"/>
        </a:p>
      </dgm:t>
    </dgm:pt>
    <dgm:pt modelId="{6ECAD9B2-BBDB-4D2E-A8F1-2C653549EA88}" type="parTrans" cxnId="{AAC9C80B-258C-43CE-9FE7-0CAF88080A99}">
      <dgm:prSet/>
      <dgm:spPr/>
      <dgm:t>
        <a:bodyPr/>
        <a:lstStyle/>
        <a:p>
          <a:endParaRPr lang="en-US"/>
        </a:p>
      </dgm:t>
    </dgm:pt>
    <dgm:pt modelId="{D93573E7-7EB1-47E6-BEBC-CFB146801EC2}" type="sibTrans" cxnId="{AAC9C80B-258C-43CE-9FE7-0CAF88080A99}">
      <dgm:prSet/>
      <dgm:spPr/>
      <dgm:t>
        <a:bodyPr/>
        <a:lstStyle/>
        <a:p>
          <a:endParaRPr lang="en-US"/>
        </a:p>
      </dgm:t>
    </dgm:pt>
    <dgm:pt modelId="{2BCD24B0-853C-4430-863C-BD01FACD26B0}">
      <dgm:prSet/>
      <dgm:spPr/>
      <dgm:t>
        <a:bodyPr/>
        <a:lstStyle/>
        <a:p>
          <a:pPr>
            <a:lnSpc>
              <a:spcPct val="100000"/>
            </a:lnSpc>
          </a:pPr>
          <a:r>
            <a:rPr lang="en-US"/>
            <a:t>3.    Visualize the output and give insights.</a:t>
          </a:r>
          <a:r>
            <a:rPr lang="en-US" b="0" i="0"/>
            <a:t> </a:t>
          </a:r>
          <a:br>
            <a:rPr lang="en-US" b="0" i="0"/>
          </a:br>
          <a:r>
            <a:rPr lang="en-US" b="0" i="0"/>
            <a:t>4.    Create a presentation for the top-level management who are target audience.</a:t>
          </a:r>
          <a:endParaRPr lang="en-US"/>
        </a:p>
      </dgm:t>
    </dgm:pt>
    <dgm:pt modelId="{18362853-797B-48E3-9EDA-F74EA8EA174C}" type="parTrans" cxnId="{358369F5-093F-4030-B611-F228542CE809}">
      <dgm:prSet/>
      <dgm:spPr/>
      <dgm:t>
        <a:bodyPr/>
        <a:lstStyle/>
        <a:p>
          <a:endParaRPr lang="en-US"/>
        </a:p>
      </dgm:t>
    </dgm:pt>
    <dgm:pt modelId="{EBA2EF91-3C2C-4565-9CFF-D80B74DB33EC}" type="sibTrans" cxnId="{358369F5-093F-4030-B611-F228542CE809}">
      <dgm:prSet/>
      <dgm:spPr/>
      <dgm:t>
        <a:bodyPr/>
        <a:lstStyle/>
        <a:p>
          <a:endParaRPr lang="en-US"/>
        </a:p>
      </dgm:t>
    </dgm:pt>
    <dgm:pt modelId="{23A39A44-0ABA-4297-AA60-3FB21077B4A1}" type="pres">
      <dgm:prSet presAssocID="{894D9C95-309A-4F63-9459-CF0F73B80092}" presName="root" presStyleCnt="0">
        <dgm:presLayoutVars>
          <dgm:dir/>
          <dgm:resizeHandles val="exact"/>
        </dgm:presLayoutVars>
      </dgm:prSet>
      <dgm:spPr/>
    </dgm:pt>
    <dgm:pt modelId="{8FBB9A6A-3AA9-48EE-83A6-14F6279782FE}" type="pres">
      <dgm:prSet presAssocID="{6B188315-ABEF-4BEB-A244-5A0EF2ED636A}" presName="compNode" presStyleCnt="0"/>
      <dgm:spPr/>
    </dgm:pt>
    <dgm:pt modelId="{734F7038-9B52-45EF-A215-4FC27B648BDE}" type="pres">
      <dgm:prSet presAssocID="{6B188315-ABEF-4BEB-A244-5A0EF2ED636A}" presName="bgRect" presStyleLbl="bgShp" presStyleIdx="0" presStyleCnt="3"/>
      <dgm:spPr/>
    </dgm:pt>
    <dgm:pt modelId="{62B3572D-C361-434E-9773-20DB38EBB2FF}" type="pres">
      <dgm:prSet presAssocID="{6B188315-ABEF-4BEB-A244-5A0EF2ED63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 List"/>
        </a:ext>
      </dgm:extLst>
    </dgm:pt>
    <dgm:pt modelId="{18490364-E08A-4099-97CC-0183A3C4E49B}" type="pres">
      <dgm:prSet presAssocID="{6B188315-ABEF-4BEB-A244-5A0EF2ED636A}" presName="spaceRect" presStyleCnt="0"/>
      <dgm:spPr/>
    </dgm:pt>
    <dgm:pt modelId="{34D45490-078E-4D8C-9019-DD91EBE2FD7B}" type="pres">
      <dgm:prSet presAssocID="{6B188315-ABEF-4BEB-A244-5A0EF2ED636A}" presName="parTx" presStyleLbl="revTx" presStyleIdx="0" presStyleCnt="3">
        <dgm:presLayoutVars>
          <dgm:chMax val="0"/>
          <dgm:chPref val="0"/>
        </dgm:presLayoutVars>
      </dgm:prSet>
      <dgm:spPr/>
    </dgm:pt>
    <dgm:pt modelId="{D8D79BA8-ED5A-42EE-80A6-C7DE3009E18C}" type="pres">
      <dgm:prSet presAssocID="{A1B3E90D-6940-4688-BAED-BCA9A062682F}" presName="sibTrans" presStyleCnt="0"/>
      <dgm:spPr/>
    </dgm:pt>
    <dgm:pt modelId="{FAE146E8-83FC-49E1-B7C3-9AFF6AC4CD51}" type="pres">
      <dgm:prSet presAssocID="{A48E42E5-17A9-49B6-99B5-5C277F44EC70}" presName="compNode" presStyleCnt="0"/>
      <dgm:spPr/>
    </dgm:pt>
    <dgm:pt modelId="{EE6E0E77-27F2-4061-90E6-FB48664311B2}" type="pres">
      <dgm:prSet presAssocID="{A48E42E5-17A9-49B6-99B5-5C277F44EC70}" presName="bgRect" presStyleLbl="bgShp" presStyleIdx="1" presStyleCnt="3"/>
      <dgm:spPr/>
    </dgm:pt>
    <dgm:pt modelId="{18606572-4268-4573-81A8-089B69DB7F1A}" type="pres">
      <dgm:prSet presAssocID="{A48E42E5-17A9-49B6-99B5-5C277F44EC7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DF1D0845-1FB0-4BD2-A4D8-256C5057B456}" type="pres">
      <dgm:prSet presAssocID="{A48E42E5-17A9-49B6-99B5-5C277F44EC70}" presName="spaceRect" presStyleCnt="0"/>
      <dgm:spPr/>
    </dgm:pt>
    <dgm:pt modelId="{503BBE9A-C239-4739-9359-627EDCDEBF31}" type="pres">
      <dgm:prSet presAssocID="{A48E42E5-17A9-49B6-99B5-5C277F44EC70}" presName="parTx" presStyleLbl="revTx" presStyleIdx="1" presStyleCnt="3">
        <dgm:presLayoutVars>
          <dgm:chMax val="0"/>
          <dgm:chPref val="0"/>
        </dgm:presLayoutVars>
      </dgm:prSet>
      <dgm:spPr/>
    </dgm:pt>
    <dgm:pt modelId="{1F18B643-CC45-4BAC-B303-CEB0890F5FE3}" type="pres">
      <dgm:prSet presAssocID="{D93573E7-7EB1-47E6-BEBC-CFB146801EC2}" presName="sibTrans" presStyleCnt="0"/>
      <dgm:spPr/>
    </dgm:pt>
    <dgm:pt modelId="{18786E75-6BD3-44B3-8ADC-231A9B921E7A}" type="pres">
      <dgm:prSet presAssocID="{2BCD24B0-853C-4430-863C-BD01FACD26B0}" presName="compNode" presStyleCnt="0"/>
      <dgm:spPr/>
    </dgm:pt>
    <dgm:pt modelId="{30CB412B-8E97-4FD4-A71A-AE93D3A51F65}" type="pres">
      <dgm:prSet presAssocID="{2BCD24B0-853C-4430-863C-BD01FACD26B0}" presName="bgRect" presStyleLbl="bgShp" presStyleIdx="2" presStyleCnt="3"/>
      <dgm:spPr/>
    </dgm:pt>
    <dgm:pt modelId="{A16C3527-B717-46B3-B06C-F437A7842CD8}" type="pres">
      <dgm:prSet presAssocID="{2BCD24B0-853C-4430-863C-BD01FACD26B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heatre"/>
        </a:ext>
      </dgm:extLst>
    </dgm:pt>
    <dgm:pt modelId="{A8B35E76-5BF4-4654-976D-F197E8BE45EF}" type="pres">
      <dgm:prSet presAssocID="{2BCD24B0-853C-4430-863C-BD01FACD26B0}" presName="spaceRect" presStyleCnt="0"/>
      <dgm:spPr/>
    </dgm:pt>
    <dgm:pt modelId="{F2138D04-FF23-4DDB-93B6-41ED933ABAC3}" type="pres">
      <dgm:prSet presAssocID="{2BCD24B0-853C-4430-863C-BD01FACD26B0}" presName="parTx" presStyleLbl="revTx" presStyleIdx="2" presStyleCnt="3">
        <dgm:presLayoutVars>
          <dgm:chMax val="0"/>
          <dgm:chPref val="0"/>
        </dgm:presLayoutVars>
      </dgm:prSet>
      <dgm:spPr/>
    </dgm:pt>
  </dgm:ptLst>
  <dgm:cxnLst>
    <dgm:cxn modelId="{AAC9C80B-258C-43CE-9FE7-0CAF88080A99}" srcId="{894D9C95-309A-4F63-9459-CF0F73B80092}" destId="{A48E42E5-17A9-49B6-99B5-5C277F44EC70}" srcOrd="1" destOrd="0" parTransId="{6ECAD9B2-BBDB-4D2E-A8F1-2C653549EA88}" sibTransId="{D93573E7-7EB1-47E6-BEBC-CFB146801EC2}"/>
    <dgm:cxn modelId="{1C8AAA13-BB8A-4BEE-AAE3-45C599F14801}" type="presOf" srcId="{894D9C95-309A-4F63-9459-CF0F73B80092}" destId="{23A39A44-0ABA-4297-AA60-3FB21077B4A1}" srcOrd="0" destOrd="0" presId="urn:microsoft.com/office/officeart/2018/2/layout/IconVerticalSolidList"/>
    <dgm:cxn modelId="{638A9377-2151-4810-A145-044F4D1AE42C}" type="presOf" srcId="{A48E42E5-17A9-49B6-99B5-5C277F44EC70}" destId="{503BBE9A-C239-4739-9359-627EDCDEBF31}" srcOrd="0" destOrd="0" presId="urn:microsoft.com/office/officeart/2018/2/layout/IconVerticalSolidList"/>
    <dgm:cxn modelId="{D19E4F95-CB5D-418B-B34D-ED6616228628}" type="presOf" srcId="{6B188315-ABEF-4BEB-A244-5A0EF2ED636A}" destId="{34D45490-078E-4D8C-9019-DD91EBE2FD7B}" srcOrd="0" destOrd="0" presId="urn:microsoft.com/office/officeart/2018/2/layout/IconVerticalSolidList"/>
    <dgm:cxn modelId="{090B4FAB-3B09-4034-A5CB-8D633AE962BC}" type="presOf" srcId="{2BCD24B0-853C-4430-863C-BD01FACD26B0}" destId="{F2138D04-FF23-4DDB-93B6-41ED933ABAC3}" srcOrd="0" destOrd="0" presId="urn:microsoft.com/office/officeart/2018/2/layout/IconVerticalSolidList"/>
    <dgm:cxn modelId="{C31AA0D2-8336-4C7F-AA73-E00294F989F6}" srcId="{894D9C95-309A-4F63-9459-CF0F73B80092}" destId="{6B188315-ABEF-4BEB-A244-5A0EF2ED636A}" srcOrd="0" destOrd="0" parTransId="{A7313908-D11B-4633-AA87-C5E38A446A85}" sibTransId="{A1B3E90D-6940-4688-BAED-BCA9A062682F}"/>
    <dgm:cxn modelId="{358369F5-093F-4030-B611-F228542CE809}" srcId="{894D9C95-309A-4F63-9459-CF0F73B80092}" destId="{2BCD24B0-853C-4430-863C-BD01FACD26B0}" srcOrd="2" destOrd="0" parTransId="{18362853-797B-48E3-9EDA-F74EA8EA174C}" sibTransId="{EBA2EF91-3C2C-4565-9CFF-D80B74DB33EC}"/>
    <dgm:cxn modelId="{1EEFBE6F-69F8-4AFA-BF6E-BC119A74029E}" type="presParOf" srcId="{23A39A44-0ABA-4297-AA60-3FB21077B4A1}" destId="{8FBB9A6A-3AA9-48EE-83A6-14F6279782FE}" srcOrd="0" destOrd="0" presId="urn:microsoft.com/office/officeart/2018/2/layout/IconVerticalSolidList"/>
    <dgm:cxn modelId="{6052C428-7F05-493B-BEA0-95BE91F4CDD7}" type="presParOf" srcId="{8FBB9A6A-3AA9-48EE-83A6-14F6279782FE}" destId="{734F7038-9B52-45EF-A215-4FC27B648BDE}" srcOrd="0" destOrd="0" presId="urn:microsoft.com/office/officeart/2018/2/layout/IconVerticalSolidList"/>
    <dgm:cxn modelId="{E2A2A66D-3C7D-454E-9042-720F5EEA2540}" type="presParOf" srcId="{8FBB9A6A-3AA9-48EE-83A6-14F6279782FE}" destId="{62B3572D-C361-434E-9773-20DB38EBB2FF}" srcOrd="1" destOrd="0" presId="urn:microsoft.com/office/officeart/2018/2/layout/IconVerticalSolidList"/>
    <dgm:cxn modelId="{DAB3F2BA-958D-4F22-954D-5CDCE106B364}" type="presParOf" srcId="{8FBB9A6A-3AA9-48EE-83A6-14F6279782FE}" destId="{18490364-E08A-4099-97CC-0183A3C4E49B}" srcOrd="2" destOrd="0" presId="urn:microsoft.com/office/officeart/2018/2/layout/IconVerticalSolidList"/>
    <dgm:cxn modelId="{9C69D546-A9E9-4F7D-9C3A-D9596223D022}" type="presParOf" srcId="{8FBB9A6A-3AA9-48EE-83A6-14F6279782FE}" destId="{34D45490-078E-4D8C-9019-DD91EBE2FD7B}" srcOrd="3" destOrd="0" presId="urn:microsoft.com/office/officeart/2018/2/layout/IconVerticalSolidList"/>
    <dgm:cxn modelId="{0CFADF7F-40F2-4EA1-A583-5223A0A8B16F}" type="presParOf" srcId="{23A39A44-0ABA-4297-AA60-3FB21077B4A1}" destId="{D8D79BA8-ED5A-42EE-80A6-C7DE3009E18C}" srcOrd="1" destOrd="0" presId="urn:microsoft.com/office/officeart/2018/2/layout/IconVerticalSolidList"/>
    <dgm:cxn modelId="{E61930F9-CE62-495E-BB6A-98DC7AD77100}" type="presParOf" srcId="{23A39A44-0ABA-4297-AA60-3FB21077B4A1}" destId="{FAE146E8-83FC-49E1-B7C3-9AFF6AC4CD51}" srcOrd="2" destOrd="0" presId="urn:microsoft.com/office/officeart/2018/2/layout/IconVerticalSolidList"/>
    <dgm:cxn modelId="{944911AA-E5E0-4B0F-91A5-8E71CD141666}" type="presParOf" srcId="{FAE146E8-83FC-49E1-B7C3-9AFF6AC4CD51}" destId="{EE6E0E77-27F2-4061-90E6-FB48664311B2}" srcOrd="0" destOrd="0" presId="urn:microsoft.com/office/officeart/2018/2/layout/IconVerticalSolidList"/>
    <dgm:cxn modelId="{A63FAC45-8941-442D-89F7-681B519AF406}" type="presParOf" srcId="{FAE146E8-83FC-49E1-B7C3-9AFF6AC4CD51}" destId="{18606572-4268-4573-81A8-089B69DB7F1A}" srcOrd="1" destOrd="0" presId="urn:microsoft.com/office/officeart/2018/2/layout/IconVerticalSolidList"/>
    <dgm:cxn modelId="{D76B2F16-DD56-4E2F-943E-3F314D63E579}" type="presParOf" srcId="{FAE146E8-83FC-49E1-B7C3-9AFF6AC4CD51}" destId="{DF1D0845-1FB0-4BD2-A4D8-256C5057B456}" srcOrd="2" destOrd="0" presId="urn:microsoft.com/office/officeart/2018/2/layout/IconVerticalSolidList"/>
    <dgm:cxn modelId="{202054A8-DFCC-490D-BE6E-91601EF777EF}" type="presParOf" srcId="{FAE146E8-83FC-49E1-B7C3-9AFF6AC4CD51}" destId="{503BBE9A-C239-4739-9359-627EDCDEBF31}" srcOrd="3" destOrd="0" presId="urn:microsoft.com/office/officeart/2018/2/layout/IconVerticalSolidList"/>
    <dgm:cxn modelId="{28030D01-7411-4655-BFF3-AC877CA8E65B}" type="presParOf" srcId="{23A39A44-0ABA-4297-AA60-3FB21077B4A1}" destId="{1F18B643-CC45-4BAC-B303-CEB0890F5FE3}" srcOrd="3" destOrd="0" presId="urn:microsoft.com/office/officeart/2018/2/layout/IconVerticalSolidList"/>
    <dgm:cxn modelId="{C85AB897-1206-429F-8FDB-DE91E569D7AD}" type="presParOf" srcId="{23A39A44-0ABA-4297-AA60-3FB21077B4A1}" destId="{18786E75-6BD3-44B3-8ADC-231A9B921E7A}" srcOrd="4" destOrd="0" presId="urn:microsoft.com/office/officeart/2018/2/layout/IconVerticalSolidList"/>
    <dgm:cxn modelId="{ADBB280E-8790-4835-AAB0-BEB49509BEB6}" type="presParOf" srcId="{18786E75-6BD3-44B3-8ADC-231A9B921E7A}" destId="{30CB412B-8E97-4FD4-A71A-AE93D3A51F65}" srcOrd="0" destOrd="0" presId="urn:microsoft.com/office/officeart/2018/2/layout/IconVerticalSolidList"/>
    <dgm:cxn modelId="{F38CE00F-0B47-464D-8800-23C5837F222C}" type="presParOf" srcId="{18786E75-6BD3-44B3-8ADC-231A9B921E7A}" destId="{A16C3527-B717-46B3-B06C-F437A7842CD8}" srcOrd="1" destOrd="0" presId="urn:microsoft.com/office/officeart/2018/2/layout/IconVerticalSolidList"/>
    <dgm:cxn modelId="{7914D049-CF95-4B0C-A3CF-833695A5FA88}" type="presParOf" srcId="{18786E75-6BD3-44B3-8ADC-231A9B921E7A}" destId="{A8B35E76-5BF4-4654-976D-F197E8BE45EF}" srcOrd="2" destOrd="0" presId="urn:microsoft.com/office/officeart/2018/2/layout/IconVerticalSolidList"/>
    <dgm:cxn modelId="{C3DF533E-3BC4-4B40-905F-E6554C776DE4}" type="presParOf" srcId="{18786E75-6BD3-44B3-8ADC-231A9B921E7A}" destId="{F2138D04-FF23-4DDB-93B6-41ED933ABAC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BC202E-2911-4857-942E-DEB847F6ABC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71317E9-035F-41EE-97AB-399A28EB2EB3}">
      <dgm:prSet/>
      <dgm:spPr/>
      <dgm:t>
        <a:bodyPr/>
        <a:lstStyle/>
        <a:p>
          <a:pPr>
            <a:lnSpc>
              <a:spcPct val="100000"/>
            </a:lnSpc>
            <a:defRPr cap="all"/>
          </a:pPr>
          <a:r>
            <a:rPr lang="en-US"/>
            <a:t>mySQL</a:t>
          </a:r>
        </a:p>
      </dgm:t>
    </dgm:pt>
    <dgm:pt modelId="{FC512DB9-993C-4069-AAFF-B7327434F2C7}" type="parTrans" cxnId="{291D28D7-F1A5-4835-9245-42DFEC4D0582}">
      <dgm:prSet/>
      <dgm:spPr/>
      <dgm:t>
        <a:bodyPr/>
        <a:lstStyle/>
        <a:p>
          <a:endParaRPr lang="en-US"/>
        </a:p>
      </dgm:t>
    </dgm:pt>
    <dgm:pt modelId="{A3DB8D86-1806-4471-A16D-0A80A9F21B51}" type="sibTrans" cxnId="{291D28D7-F1A5-4835-9245-42DFEC4D0582}">
      <dgm:prSet/>
      <dgm:spPr/>
      <dgm:t>
        <a:bodyPr/>
        <a:lstStyle/>
        <a:p>
          <a:endParaRPr lang="en-US"/>
        </a:p>
      </dgm:t>
    </dgm:pt>
    <dgm:pt modelId="{6DB57DD8-17BF-4590-83A2-1A9C2C5FF30C}">
      <dgm:prSet/>
      <dgm:spPr/>
      <dgm:t>
        <a:bodyPr/>
        <a:lstStyle/>
        <a:p>
          <a:pPr>
            <a:lnSpc>
              <a:spcPct val="100000"/>
            </a:lnSpc>
            <a:defRPr cap="all"/>
          </a:pPr>
          <a:r>
            <a:rPr lang="en-US"/>
            <a:t>Power BI</a:t>
          </a:r>
        </a:p>
      </dgm:t>
    </dgm:pt>
    <dgm:pt modelId="{7841F87D-0A5F-48C8-A1F8-C4FB4AE970EB}" type="parTrans" cxnId="{C642777E-049D-45C8-BE30-40F0CC9A0599}">
      <dgm:prSet/>
      <dgm:spPr/>
      <dgm:t>
        <a:bodyPr/>
        <a:lstStyle/>
        <a:p>
          <a:endParaRPr lang="en-US"/>
        </a:p>
      </dgm:t>
    </dgm:pt>
    <dgm:pt modelId="{359CC0FB-BDBF-4DF9-8DBF-FFA411D415C0}" type="sibTrans" cxnId="{C642777E-049D-45C8-BE30-40F0CC9A0599}">
      <dgm:prSet/>
      <dgm:spPr/>
      <dgm:t>
        <a:bodyPr/>
        <a:lstStyle/>
        <a:p>
          <a:endParaRPr lang="en-US"/>
        </a:p>
      </dgm:t>
    </dgm:pt>
    <dgm:pt modelId="{04812311-A302-4305-A8BF-24C357DA1D76}">
      <dgm:prSet/>
      <dgm:spPr/>
      <dgm:t>
        <a:bodyPr/>
        <a:lstStyle/>
        <a:p>
          <a:pPr>
            <a:lnSpc>
              <a:spcPct val="100000"/>
            </a:lnSpc>
            <a:defRPr cap="all"/>
          </a:pPr>
          <a:r>
            <a:rPr lang="en-US"/>
            <a:t>Power Point</a:t>
          </a:r>
        </a:p>
      </dgm:t>
    </dgm:pt>
    <dgm:pt modelId="{21F2FA3D-3FE5-40B7-BE2E-08714D26D8D3}" type="parTrans" cxnId="{B3D9A924-C24E-49AE-BD59-90356A4672FC}">
      <dgm:prSet/>
      <dgm:spPr/>
      <dgm:t>
        <a:bodyPr/>
        <a:lstStyle/>
        <a:p>
          <a:endParaRPr lang="en-US"/>
        </a:p>
      </dgm:t>
    </dgm:pt>
    <dgm:pt modelId="{85552BAF-A804-4F3B-89C0-B8B0DC85C719}" type="sibTrans" cxnId="{B3D9A924-C24E-49AE-BD59-90356A4672FC}">
      <dgm:prSet/>
      <dgm:spPr/>
      <dgm:t>
        <a:bodyPr/>
        <a:lstStyle/>
        <a:p>
          <a:endParaRPr lang="en-US"/>
        </a:p>
      </dgm:t>
    </dgm:pt>
    <dgm:pt modelId="{D581273D-391D-4628-836E-65E934CE29DD}">
      <dgm:prSet/>
      <dgm:spPr/>
      <dgm:t>
        <a:bodyPr/>
        <a:lstStyle/>
        <a:p>
          <a:pPr>
            <a:lnSpc>
              <a:spcPct val="100000"/>
            </a:lnSpc>
            <a:defRPr cap="all"/>
          </a:pPr>
          <a:r>
            <a:rPr lang="en-US"/>
            <a:t>Youtube</a:t>
          </a:r>
        </a:p>
      </dgm:t>
    </dgm:pt>
    <dgm:pt modelId="{0CFAC81E-8371-4FF5-945B-BA16644A2A6E}" type="parTrans" cxnId="{A7838A20-939C-4AE9-9106-C7EEBC8F38F7}">
      <dgm:prSet/>
      <dgm:spPr/>
      <dgm:t>
        <a:bodyPr/>
        <a:lstStyle/>
        <a:p>
          <a:endParaRPr lang="en-US"/>
        </a:p>
      </dgm:t>
    </dgm:pt>
    <dgm:pt modelId="{DAED9939-B53C-472C-A208-DD0DD6C1D704}" type="sibTrans" cxnId="{A7838A20-939C-4AE9-9106-C7EEBC8F38F7}">
      <dgm:prSet/>
      <dgm:spPr/>
      <dgm:t>
        <a:bodyPr/>
        <a:lstStyle/>
        <a:p>
          <a:endParaRPr lang="en-US"/>
        </a:p>
      </dgm:t>
    </dgm:pt>
    <dgm:pt modelId="{05A7A482-2C9F-4D53-A90A-831E376041CA}" type="pres">
      <dgm:prSet presAssocID="{2CBC202E-2911-4857-942E-DEB847F6ABC7}" presName="root" presStyleCnt="0">
        <dgm:presLayoutVars>
          <dgm:dir/>
          <dgm:resizeHandles val="exact"/>
        </dgm:presLayoutVars>
      </dgm:prSet>
      <dgm:spPr/>
    </dgm:pt>
    <dgm:pt modelId="{0C79A2B2-8BFF-417A-9610-A999AF395842}" type="pres">
      <dgm:prSet presAssocID="{871317E9-035F-41EE-97AB-399A28EB2EB3}" presName="compNode" presStyleCnt="0"/>
      <dgm:spPr/>
    </dgm:pt>
    <dgm:pt modelId="{F4553C3A-FB88-451A-861F-0DC74C528037}" type="pres">
      <dgm:prSet presAssocID="{871317E9-035F-41EE-97AB-399A28EB2EB3}" presName="iconBgRect" presStyleLbl="bgShp" presStyleIdx="0" presStyleCnt="4"/>
      <dgm:spPr>
        <a:prstGeom prst="round2DiagRect">
          <a:avLst>
            <a:gd name="adj1" fmla="val 29727"/>
            <a:gd name="adj2" fmla="val 0"/>
          </a:avLst>
        </a:prstGeom>
      </dgm:spPr>
    </dgm:pt>
    <dgm:pt modelId="{DC77C029-B060-4DBA-B40A-3AA01563B4FF}" type="pres">
      <dgm:prSet presAssocID="{871317E9-035F-41EE-97AB-399A28EB2EB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4C6AE9B6-FC4E-4D00-BC7C-9F0741D9230F}" type="pres">
      <dgm:prSet presAssocID="{871317E9-035F-41EE-97AB-399A28EB2EB3}" presName="spaceRect" presStyleCnt="0"/>
      <dgm:spPr/>
    </dgm:pt>
    <dgm:pt modelId="{E5F5281B-5484-4EE2-B467-4A723D6BBDC7}" type="pres">
      <dgm:prSet presAssocID="{871317E9-035F-41EE-97AB-399A28EB2EB3}" presName="textRect" presStyleLbl="revTx" presStyleIdx="0" presStyleCnt="4">
        <dgm:presLayoutVars>
          <dgm:chMax val="1"/>
          <dgm:chPref val="1"/>
        </dgm:presLayoutVars>
      </dgm:prSet>
      <dgm:spPr/>
    </dgm:pt>
    <dgm:pt modelId="{F3F2C331-4E40-4397-A312-9677C6A4CD9B}" type="pres">
      <dgm:prSet presAssocID="{A3DB8D86-1806-4471-A16D-0A80A9F21B51}" presName="sibTrans" presStyleCnt="0"/>
      <dgm:spPr/>
    </dgm:pt>
    <dgm:pt modelId="{3ED17538-2358-4457-942A-A32425B7E63F}" type="pres">
      <dgm:prSet presAssocID="{6DB57DD8-17BF-4590-83A2-1A9C2C5FF30C}" presName="compNode" presStyleCnt="0"/>
      <dgm:spPr/>
    </dgm:pt>
    <dgm:pt modelId="{AE8B1E70-7E03-4583-B5EA-655D9816BDED}" type="pres">
      <dgm:prSet presAssocID="{6DB57DD8-17BF-4590-83A2-1A9C2C5FF30C}" presName="iconBgRect" presStyleLbl="bgShp" presStyleIdx="1" presStyleCnt="4"/>
      <dgm:spPr>
        <a:prstGeom prst="round2DiagRect">
          <a:avLst>
            <a:gd name="adj1" fmla="val 29727"/>
            <a:gd name="adj2" fmla="val 0"/>
          </a:avLst>
        </a:prstGeom>
      </dgm:spPr>
    </dgm:pt>
    <dgm:pt modelId="{E0DA1D37-38F2-473D-888E-74EFC8577B92}" type="pres">
      <dgm:prSet presAssocID="{6DB57DD8-17BF-4590-83A2-1A9C2C5FF30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4A937241-EFCB-4621-9C8B-CFBE5A068C52}" type="pres">
      <dgm:prSet presAssocID="{6DB57DD8-17BF-4590-83A2-1A9C2C5FF30C}" presName="spaceRect" presStyleCnt="0"/>
      <dgm:spPr/>
    </dgm:pt>
    <dgm:pt modelId="{8318C455-C8DF-4ABE-A05B-EDF42959AFFF}" type="pres">
      <dgm:prSet presAssocID="{6DB57DD8-17BF-4590-83A2-1A9C2C5FF30C}" presName="textRect" presStyleLbl="revTx" presStyleIdx="1" presStyleCnt="4">
        <dgm:presLayoutVars>
          <dgm:chMax val="1"/>
          <dgm:chPref val="1"/>
        </dgm:presLayoutVars>
      </dgm:prSet>
      <dgm:spPr/>
    </dgm:pt>
    <dgm:pt modelId="{CA3D7CCA-3DCE-45FC-A190-FF66D8E29B2E}" type="pres">
      <dgm:prSet presAssocID="{359CC0FB-BDBF-4DF9-8DBF-FFA411D415C0}" presName="sibTrans" presStyleCnt="0"/>
      <dgm:spPr/>
    </dgm:pt>
    <dgm:pt modelId="{A6595BD4-7AB0-4090-BDE1-89B979FA0AD6}" type="pres">
      <dgm:prSet presAssocID="{04812311-A302-4305-A8BF-24C357DA1D76}" presName="compNode" presStyleCnt="0"/>
      <dgm:spPr/>
    </dgm:pt>
    <dgm:pt modelId="{C35920A6-DA4C-4AFE-853D-777729E0EE8D}" type="pres">
      <dgm:prSet presAssocID="{04812311-A302-4305-A8BF-24C357DA1D76}" presName="iconBgRect" presStyleLbl="bgShp" presStyleIdx="2" presStyleCnt="4"/>
      <dgm:spPr>
        <a:prstGeom prst="round2DiagRect">
          <a:avLst>
            <a:gd name="adj1" fmla="val 29727"/>
            <a:gd name="adj2" fmla="val 0"/>
          </a:avLst>
        </a:prstGeom>
      </dgm:spPr>
    </dgm:pt>
    <dgm:pt modelId="{03280AF1-B865-44D2-8546-149304A49B6F}" type="pres">
      <dgm:prSet presAssocID="{04812311-A302-4305-A8BF-24C357DA1D7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ghtbulb"/>
        </a:ext>
      </dgm:extLst>
    </dgm:pt>
    <dgm:pt modelId="{6D23B87E-C0E1-4A4A-B7F2-AC4B8224930A}" type="pres">
      <dgm:prSet presAssocID="{04812311-A302-4305-A8BF-24C357DA1D76}" presName="spaceRect" presStyleCnt="0"/>
      <dgm:spPr/>
    </dgm:pt>
    <dgm:pt modelId="{EC8603E7-72D7-4D38-9E80-359245ACA455}" type="pres">
      <dgm:prSet presAssocID="{04812311-A302-4305-A8BF-24C357DA1D76}" presName="textRect" presStyleLbl="revTx" presStyleIdx="2" presStyleCnt="4">
        <dgm:presLayoutVars>
          <dgm:chMax val="1"/>
          <dgm:chPref val="1"/>
        </dgm:presLayoutVars>
      </dgm:prSet>
      <dgm:spPr/>
    </dgm:pt>
    <dgm:pt modelId="{99315FC5-3FD6-4303-A325-5540CF580940}" type="pres">
      <dgm:prSet presAssocID="{85552BAF-A804-4F3B-89C0-B8B0DC85C719}" presName="sibTrans" presStyleCnt="0"/>
      <dgm:spPr/>
    </dgm:pt>
    <dgm:pt modelId="{96CDE0EA-E6B7-4A7E-9770-D3A71F2358E2}" type="pres">
      <dgm:prSet presAssocID="{D581273D-391D-4628-836E-65E934CE29DD}" presName="compNode" presStyleCnt="0"/>
      <dgm:spPr/>
    </dgm:pt>
    <dgm:pt modelId="{D33ABBEC-C0B0-4CCA-87FD-30E2EB05A0B9}" type="pres">
      <dgm:prSet presAssocID="{D581273D-391D-4628-836E-65E934CE29DD}" presName="iconBgRect" presStyleLbl="bgShp" presStyleIdx="3" presStyleCnt="4"/>
      <dgm:spPr>
        <a:prstGeom prst="round2DiagRect">
          <a:avLst>
            <a:gd name="adj1" fmla="val 29727"/>
            <a:gd name="adj2" fmla="val 0"/>
          </a:avLst>
        </a:prstGeom>
      </dgm:spPr>
    </dgm:pt>
    <dgm:pt modelId="{B7F8E668-BFE4-41B3-8889-37B8D6F4F450}" type="pres">
      <dgm:prSet presAssocID="{D581273D-391D-4628-836E-65E934CE29D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Media"/>
        </a:ext>
      </dgm:extLst>
    </dgm:pt>
    <dgm:pt modelId="{55A2513C-B71F-4DEC-A978-EDB61B4A1813}" type="pres">
      <dgm:prSet presAssocID="{D581273D-391D-4628-836E-65E934CE29DD}" presName="spaceRect" presStyleCnt="0"/>
      <dgm:spPr/>
    </dgm:pt>
    <dgm:pt modelId="{3434656B-FD53-4E06-8F6C-690F273F71F1}" type="pres">
      <dgm:prSet presAssocID="{D581273D-391D-4628-836E-65E934CE29DD}" presName="textRect" presStyleLbl="revTx" presStyleIdx="3" presStyleCnt="4">
        <dgm:presLayoutVars>
          <dgm:chMax val="1"/>
          <dgm:chPref val="1"/>
        </dgm:presLayoutVars>
      </dgm:prSet>
      <dgm:spPr/>
    </dgm:pt>
  </dgm:ptLst>
  <dgm:cxnLst>
    <dgm:cxn modelId="{AD38F003-993D-4CEE-AC1E-22FAA433F176}" type="presOf" srcId="{04812311-A302-4305-A8BF-24C357DA1D76}" destId="{EC8603E7-72D7-4D38-9E80-359245ACA455}" srcOrd="0" destOrd="0" presId="urn:microsoft.com/office/officeart/2018/5/layout/IconLeafLabelList"/>
    <dgm:cxn modelId="{A7838A20-939C-4AE9-9106-C7EEBC8F38F7}" srcId="{2CBC202E-2911-4857-942E-DEB847F6ABC7}" destId="{D581273D-391D-4628-836E-65E934CE29DD}" srcOrd="3" destOrd="0" parTransId="{0CFAC81E-8371-4FF5-945B-BA16644A2A6E}" sibTransId="{DAED9939-B53C-472C-A208-DD0DD6C1D704}"/>
    <dgm:cxn modelId="{B3D9A924-C24E-49AE-BD59-90356A4672FC}" srcId="{2CBC202E-2911-4857-942E-DEB847F6ABC7}" destId="{04812311-A302-4305-A8BF-24C357DA1D76}" srcOrd="2" destOrd="0" parTransId="{21F2FA3D-3FE5-40B7-BE2E-08714D26D8D3}" sibTransId="{85552BAF-A804-4F3B-89C0-B8B0DC85C719}"/>
    <dgm:cxn modelId="{0FA3D764-067F-478B-A055-855761D80154}" type="presOf" srcId="{871317E9-035F-41EE-97AB-399A28EB2EB3}" destId="{E5F5281B-5484-4EE2-B467-4A723D6BBDC7}" srcOrd="0" destOrd="0" presId="urn:microsoft.com/office/officeart/2018/5/layout/IconLeafLabelList"/>
    <dgm:cxn modelId="{1F948972-536D-49C6-9038-996AE30FBEA0}" type="presOf" srcId="{D581273D-391D-4628-836E-65E934CE29DD}" destId="{3434656B-FD53-4E06-8F6C-690F273F71F1}" srcOrd="0" destOrd="0" presId="urn:microsoft.com/office/officeart/2018/5/layout/IconLeafLabelList"/>
    <dgm:cxn modelId="{B51E8A7D-7CF0-480E-9091-B4D2C946728E}" type="presOf" srcId="{6DB57DD8-17BF-4590-83A2-1A9C2C5FF30C}" destId="{8318C455-C8DF-4ABE-A05B-EDF42959AFFF}" srcOrd="0" destOrd="0" presId="urn:microsoft.com/office/officeart/2018/5/layout/IconLeafLabelList"/>
    <dgm:cxn modelId="{C642777E-049D-45C8-BE30-40F0CC9A0599}" srcId="{2CBC202E-2911-4857-942E-DEB847F6ABC7}" destId="{6DB57DD8-17BF-4590-83A2-1A9C2C5FF30C}" srcOrd="1" destOrd="0" parTransId="{7841F87D-0A5F-48C8-A1F8-C4FB4AE970EB}" sibTransId="{359CC0FB-BDBF-4DF9-8DBF-FFA411D415C0}"/>
    <dgm:cxn modelId="{95040DCC-F074-4654-A52A-0EF18F317746}" type="presOf" srcId="{2CBC202E-2911-4857-942E-DEB847F6ABC7}" destId="{05A7A482-2C9F-4D53-A90A-831E376041CA}" srcOrd="0" destOrd="0" presId="urn:microsoft.com/office/officeart/2018/5/layout/IconLeafLabelList"/>
    <dgm:cxn modelId="{291D28D7-F1A5-4835-9245-42DFEC4D0582}" srcId="{2CBC202E-2911-4857-942E-DEB847F6ABC7}" destId="{871317E9-035F-41EE-97AB-399A28EB2EB3}" srcOrd="0" destOrd="0" parTransId="{FC512DB9-993C-4069-AAFF-B7327434F2C7}" sibTransId="{A3DB8D86-1806-4471-A16D-0A80A9F21B51}"/>
    <dgm:cxn modelId="{11013407-E124-4227-A503-B19658EE5195}" type="presParOf" srcId="{05A7A482-2C9F-4D53-A90A-831E376041CA}" destId="{0C79A2B2-8BFF-417A-9610-A999AF395842}" srcOrd="0" destOrd="0" presId="urn:microsoft.com/office/officeart/2018/5/layout/IconLeafLabelList"/>
    <dgm:cxn modelId="{8BBC50D6-A121-4723-A5FA-3B9D64D9716F}" type="presParOf" srcId="{0C79A2B2-8BFF-417A-9610-A999AF395842}" destId="{F4553C3A-FB88-451A-861F-0DC74C528037}" srcOrd="0" destOrd="0" presId="urn:microsoft.com/office/officeart/2018/5/layout/IconLeafLabelList"/>
    <dgm:cxn modelId="{167C797C-CE05-439B-B3C5-92D968852CA4}" type="presParOf" srcId="{0C79A2B2-8BFF-417A-9610-A999AF395842}" destId="{DC77C029-B060-4DBA-B40A-3AA01563B4FF}" srcOrd="1" destOrd="0" presId="urn:microsoft.com/office/officeart/2018/5/layout/IconLeafLabelList"/>
    <dgm:cxn modelId="{0CB1B4C1-B05C-467C-9542-A3C8A6F12478}" type="presParOf" srcId="{0C79A2B2-8BFF-417A-9610-A999AF395842}" destId="{4C6AE9B6-FC4E-4D00-BC7C-9F0741D9230F}" srcOrd="2" destOrd="0" presId="urn:microsoft.com/office/officeart/2018/5/layout/IconLeafLabelList"/>
    <dgm:cxn modelId="{B7E4E167-D5E9-4386-B897-D0373AD4DD38}" type="presParOf" srcId="{0C79A2B2-8BFF-417A-9610-A999AF395842}" destId="{E5F5281B-5484-4EE2-B467-4A723D6BBDC7}" srcOrd="3" destOrd="0" presId="urn:microsoft.com/office/officeart/2018/5/layout/IconLeafLabelList"/>
    <dgm:cxn modelId="{D68A716E-D205-4BDB-A19F-4255907A4402}" type="presParOf" srcId="{05A7A482-2C9F-4D53-A90A-831E376041CA}" destId="{F3F2C331-4E40-4397-A312-9677C6A4CD9B}" srcOrd="1" destOrd="0" presId="urn:microsoft.com/office/officeart/2018/5/layout/IconLeafLabelList"/>
    <dgm:cxn modelId="{D4D18189-384E-4C53-B5B8-95370554AA07}" type="presParOf" srcId="{05A7A482-2C9F-4D53-A90A-831E376041CA}" destId="{3ED17538-2358-4457-942A-A32425B7E63F}" srcOrd="2" destOrd="0" presId="urn:microsoft.com/office/officeart/2018/5/layout/IconLeafLabelList"/>
    <dgm:cxn modelId="{8E69208E-8433-44BA-9FFA-61CDE4D0F260}" type="presParOf" srcId="{3ED17538-2358-4457-942A-A32425B7E63F}" destId="{AE8B1E70-7E03-4583-B5EA-655D9816BDED}" srcOrd="0" destOrd="0" presId="urn:microsoft.com/office/officeart/2018/5/layout/IconLeafLabelList"/>
    <dgm:cxn modelId="{10D1DEBE-438A-43ED-B003-5E6CD73C87F2}" type="presParOf" srcId="{3ED17538-2358-4457-942A-A32425B7E63F}" destId="{E0DA1D37-38F2-473D-888E-74EFC8577B92}" srcOrd="1" destOrd="0" presId="urn:microsoft.com/office/officeart/2018/5/layout/IconLeafLabelList"/>
    <dgm:cxn modelId="{98C6F26F-CDA0-43AB-A89F-A181A7E86AAE}" type="presParOf" srcId="{3ED17538-2358-4457-942A-A32425B7E63F}" destId="{4A937241-EFCB-4621-9C8B-CFBE5A068C52}" srcOrd="2" destOrd="0" presId="urn:microsoft.com/office/officeart/2018/5/layout/IconLeafLabelList"/>
    <dgm:cxn modelId="{F2139D1F-2BB5-4ACE-A1EF-39520CA77C5C}" type="presParOf" srcId="{3ED17538-2358-4457-942A-A32425B7E63F}" destId="{8318C455-C8DF-4ABE-A05B-EDF42959AFFF}" srcOrd="3" destOrd="0" presId="urn:microsoft.com/office/officeart/2018/5/layout/IconLeafLabelList"/>
    <dgm:cxn modelId="{59F61F6E-6C4F-433F-B524-1BD7C4406C4D}" type="presParOf" srcId="{05A7A482-2C9F-4D53-A90A-831E376041CA}" destId="{CA3D7CCA-3DCE-45FC-A190-FF66D8E29B2E}" srcOrd="3" destOrd="0" presId="urn:microsoft.com/office/officeart/2018/5/layout/IconLeafLabelList"/>
    <dgm:cxn modelId="{B16A42C8-221C-4EEF-BC5A-835B1F6EF5BC}" type="presParOf" srcId="{05A7A482-2C9F-4D53-A90A-831E376041CA}" destId="{A6595BD4-7AB0-4090-BDE1-89B979FA0AD6}" srcOrd="4" destOrd="0" presId="urn:microsoft.com/office/officeart/2018/5/layout/IconLeafLabelList"/>
    <dgm:cxn modelId="{3A15E7AA-A34E-4752-B45B-82EC3B133880}" type="presParOf" srcId="{A6595BD4-7AB0-4090-BDE1-89B979FA0AD6}" destId="{C35920A6-DA4C-4AFE-853D-777729E0EE8D}" srcOrd="0" destOrd="0" presId="urn:microsoft.com/office/officeart/2018/5/layout/IconLeafLabelList"/>
    <dgm:cxn modelId="{510A80EA-C943-4E11-9BA2-89DB819D90AD}" type="presParOf" srcId="{A6595BD4-7AB0-4090-BDE1-89B979FA0AD6}" destId="{03280AF1-B865-44D2-8546-149304A49B6F}" srcOrd="1" destOrd="0" presId="urn:microsoft.com/office/officeart/2018/5/layout/IconLeafLabelList"/>
    <dgm:cxn modelId="{73EDCDD8-F372-4816-834A-9821F0E8D5EE}" type="presParOf" srcId="{A6595BD4-7AB0-4090-BDE1-89B979FA0AD6}" destId="{6D23B87E-C0E1-4A4A-B7F2-AC4B8224930A}" srcOrd="2" destOrd="0" presId="urn:microsoft.com/office/officeart/2018/5/layout/IconLeafLabelList"/>
    <dgm:cxn modelId="{CE9F64B8-3B9B-4E28-821A-9FACEB3942B2}" type="presParOf" srcId="{A6595BD4-7AB0-4090-BDE1-89B979FA0AD6}" destId="{EC8603E7-72D7-4D38-9E80-359245ACA455}" srcOrd="3" destOrd="0" presId="urn:microsoft.com/office/officeart/2018/5/layout/IconLeafLabelList"/>
    <dgm:cxn modelId="{F8F84D57-1EE7-4069-8067-624CA3640DC1}" type="presParOf" srcId="{05A7A482-2C9F-4D53-A90A-831E376041CA}" destId="{99315FC5-3FD6-4303-A325-5540CF580940}" srcOrd="5" destOrd="0" presId="urn:microsoft.com/office/officeart/2018/5/layout/IconLeafLabelList"/>
    <dgm:cxn modelId="{42920D66-4FF7-499B-B98E-F084740A6C50}" type="presParOf" srcId="{05A7A482-2C9F-4D53-A90A-831E376041CA}" destId="{96CDE0EA-E6B7-4A7E-9770-D3A71F2358E2}" srcOrd="6" destOrd="0" presId="urn:microsoft.com/office/officeart/2018/5/layout/IconLeafLabelList"/>
    <dgm:cxn modelId="{315B1921-78CA-4D5E-95D6-5EAD3286049E}" type="presParOf" srcId="{96CDE0EA-E6B7-4A7E-9770-D3A71F2358E2}" destId="{D33ABBEC-C0B0-4CCA-87FD-30E2EB05A0B9}" srcOrd="0" destOrd="0" presId="urn:microsoft.com/office/officeart/2018/5/layout/IconLeafLabelList"/>
    <dgm:cxn modelId="{66F06229-5D7F-4C81-9103-3B2223CFF77B}" type="presParOf" srcId="{96CDE0EA-E6B7-4A7E-9770-D3A71F2358E2}" destId="{B7F8E668-BFE4-41B3-8889-37B8D6F4F450}" srcOrd="1" destOrd="0" presId="urn:microsoft.com/office/officeart/2018/5/layout/IconLeafLabelList"/>
    <dgm:cxn modelId="{F0E88B0B-D534-4D68-B250-E24A58BF2972}" type="presParOf" srcId="{96CDE0EA-E6B7-4A7E-9770-D3A71F2358E2}" destId="{55A2513C-B71F-4DEC-A978-EDB61B4A1813}" srcOrd="2" destOrd="0" presId="urn:microsoft.com/office/officeart/2018/5/layout/IconLeafLabelList"/>
    <dgm:cxn modelId="{DF09153E-ED90-4D35-A510-B787E69585A5}" type="presParOf" srcId="{96CDE0EA-E6B7-4A7E-9770-D3A71F2358E2}" destId="{3434656B-FD53-4E06-8F6C-690F273F71F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CA4259-9661-4252-B586-60234E760A99}">
      <dsp:nvSpPr>
        <dsp:cNvPr id="0" name=""/>
        <dsp:cNvSpPr/>
      </dsp:nvSpPr>
      <dsp:spPr>
        <a:xfrm>
          <a:off x="0" y="0"/>
          <a:ext cx="10515600"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E20E628-58FA-4CDF-8356-965B3A21D4D9}">
      <dsp:nvSpPr>
        <dsp:cNvPr id="0" name=""/>
        <dsp:cNvSpPr/>
      </dsp:nvSpPr>
      <dsp:spPr>
        <a:xfrm>
          <a:off x="0" y="0"/>
          <a:ext cx="2103120" cy="43513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b="1" i="0" kern="1200"/>
            <a:t>Problem Statement</a:t>
          </a:r>
          <a:r>
            <a:rPr lang="en-US" sz="2900" b="0" i="0" kern="1200"/>
            <a:t>:  </a:t>
          </a:r>
          <a:endParaRPr lang="en-US" sz="2900" kern="1200"/>
        </a:p>
      </dsp:txBody>
      <dsp:txXfrm>
        <a:off x="0" y="0"/>
        <a:ext cx="2103120" cy="4351338"/>
      </dsp:txXfrm>
    </dsp:sp>
    <dsp:sp modelId="{5E7305D0-03ED-474A-A988-9F25CB6F03BB}">
      <dsp:nvSpPr>
        <dsp:cNvPr id="0" name=""/>
        <dsp:cNvSpPr/>
      </dsp:nvSpPr>
      <dsp:spPr>
        <a:xfrm>
          <a:off x="2260854" y="41006"/>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Atliq Hardwares (a fictional company) is a prominent computer hardware manufacturer with a global presence. </a:t>
          </a:r>
          <a:endParaRPr lang="en-US" sz="1800" kern="1200"/>
        </a:p>
      </dsp:txBody>
      <dsp:txXfrm>
        <a:off x="2260854" y="41006"/>
        <a:ext cx="8254746" cy="820125"/>
      </dsp:txXfrm>
    </dsp:sp>
    <dsp:sp modelId="{33531DE1-FED6-4B4B-826E-5A455D4F7A48}">
      <dsp:nvSpPr>
        <dsp:cNvPr id="0" name=""/>
        <dsp:cNvSpPr/>
      </dsp:nvSpPr>
      <dsp:spPr>
        <a:xfrm>
          <a:off x="2103120" y="861131"/>
          <a:ext cx="8412480" cy="0"/>
        </a:xfrm>
        <a:prstGeom prst="line">
          <a:avLst/>
        </a:prstGeom>
        <a:solidFill>
          <a:schemeClr val="accent4">
            <a:hueOff val="0"/>
            <a:satOff val="0"/>
            <a:lumOff val="0"/>
            <a:alphaOff val="0"/>
          </a:schemeClr>
        </a:solidFill>
        <a:ln w="1270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91B02C5A-CE12-4AF9-A385-61A1E4236C06}">
      <dsp:nvSpPr>
        <dsp:cNvPr id="0" name=""/>
        <dsp:cNvSpPr/>
      </dsp:nvSpPr>
      <dsp:spPr>
        <a:xfrm>
          <a:off x="2260854" y="902137"/>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The need : Enhanced data insights to facilitate swift and informed decision-making.</a:t>
          </a:r>
          <a:endParaRPr lang="en-US" sz="1800" kern="1200"/>
        </a:p>
      </dsp:txBody>
      <dsp:txXfrm>
        <a:off x="2260854" y="902137"/>
        <a:ext cx="8254746" cy="820125"/>
      </dsp:txXfrm>
    </dsp:sp>
    <dsp:sp modelId="{931FB05E-31CB-47DA-9376-CB8D42F4830F}">
      <dsp:nvSpPr>
        <dsp:cNvPr id="0" name=""/>
        <dsp:cNvSpPr/>
      </dsp:nvSpPr>
      <dsp:spPr>
        <a:xfrm>
          <a:off x="2103120" y="1722262"/>
          <a:ext cx="8412480" cy="0"/>
        </a:xfrm>
        <a:prstGeom prst="line">
          <a:avLst/>
        </a:prstGeom>
        <a:solidFill>
          <a:schemeClr val="accent4">
            <a:hueOff val="0"/>
            <a:satOff val="0"/>
            <a:lumOff val="0"/>
            <a:alphaOff val="0"/>
          </a:schemeClr>
        </a:solidFill>
        <a:ln w="1270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68D0A1E1-0711-42B0-9A54-DA9D530670D9}">
      <dsp:nvSpPr>
        <dsp:cNvPr id="0" name=""/>
        <dsp:cNvSpPr/>
      </dsp:nvSpPr>
      <dsp:spPr>
        <a:xfrm>
          <a:off x="2260854" y="1763269"/>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Adding a data analytics team and hiring new analysts. </a:t>
          </a:r>
          <a:endParaRPr lang="en-US" sz="1800" kern="1200"/>
        </a:p>
      </dsp:txBody>
      <dsp:txXfrm>
        <a:off x="2260854" y="1763269"/>
        <a:ext cx="8254746" cy="820125"/>
      </dsp:txXfrm>
    </dsp:sp>
    <dsp:sp modelId="{31184D31-3235-49AC-92A0-64A3308EF9EB}">
      <dsp:nvSpPr>
        <dsp:cNvPr id="0" name=""/>
        <dsp:cNvSpPr/>
      </dsp:nvSpPr>
      <dsp:spPr>
        <a:xfrm>
          <a:off x="2103120" y="2583394"/>
          <a:ext cx="8412480" cy="0"/>
        </a:xfrm>
        <a:prstGeom prst="line">
          <a:avLst/>
        </a:prstGeom>
        <a:solidFill>
          <a:schemeClr val="accent4">
            <a:hueOff val="0"/>
            <a:satOff val="0"/>
            <a:lumOff val="0"/>
            <a:alphaOff val="0"/>
          </a:schemeClr>
        </a:solidFill>
        <a:ln w="1270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F91ED7CC-7793-4053-A247-7FBDE1610E06}">
      <dsp:nvSpPr>
        <dsp:cNvPr id="0" name=""/>
        <dsp:cNvSpPr/>
      </dsp:nvSpPr>
      <dsp:spPr>
        <a:xfrm>
          <a:off x="2260854" y="2624400"/>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Seeking individuals proficient in both technical and soft skills. </a:t>
          </a:r>
          <a:endParaRPr lang="en-US" sz="1800" kern="1200"/>
        </a:p>
      </dsp:txBody>
      <dsp:txXfrm>
        <a:off x="2260854" y="2624400"/>
        <a:ext cx="8254746" cy="820125"/>
      </dsp:txXfrm>
    </dsp:sp>
    <dsp:sp modelId="{6600F552-BE49-4009-BB80-8ECCBB6B61DD}">
      <dsp:nvSpPr>
        <dsp:cNvPr id="0" name=""/>
        <dsp:cNvSpPr/>
      </dsp:nvSpPr>
      <dsp:spPr>
        <a:xfrm>
          <a:off x="2103120" y="3444525"/>
          <a:ext cx="8412480" cy="0"/>
        </a:xfrm>
        <a:prstGeom prst="line">
          <a:avLst/>
        </a:prstGeom>
        <a:solidFill>
          <a:schemeClr val="accent4">
            <a:hueOff val="0"/>
            <a:satOff val="0"/>
            <a:lumOff val="0"/>
            <a:alphaOff val="0"/>
          </a:schemeClr>
        </a:solidFill>
        <a:ln w="1270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 modelId="{4542BE80-70E3-41F8-9215-EB7646A9298D}">
      <dsp:nvSpPr>
        <dsp:cNvPr id="0" name=""/>
        <dsp:cNvSpPr/>
      </dsp:nvSpPr>
      <dsp:spPr>
        <a:xfrm>
          <a:off x="2260854" y="3485532"/>
          <a:ext cx="8254746" cy="8201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0" i="0" kern="1200"/>
            <a:t>To assess these competencies, initiated a SQL challenge as part of the hiring process, aiming to gain a comprehensive understanding of candidates' capabilities."</a:t>
          </a:r>
          <a:endParaRPr lang="en-US" sz="1800" kern="1200"/>
        </a:p>
      </dsp:txBody>
      <dsp:txXfrm>
        <a:off x="2260854" y="3485532"/>
        <a:ext cx="8254746" cy="820125"/>
      </dsp:txXfrm>
    </dsp:sp>
    <dsp:sp modelId="{B3F336D6-4D44-4BEC-8C31-618588EB037B}">
      <dsp:nvSpPr>
        <dsp:cNvPr id="0" name=""/>
        <dsp:cNvSpPr/>
      </dsp:nvSpPr>
      <dsp:spPr>
        <a:xfrm>
          <a:off x="2103120" y="4305657"/>
          <a:ext cx="8412480" cy="0"/>
        </a:xfrm>
        <a:prstGeom prst="line">
          <a:avLst/>
        </a:prstGeom>
        <a:solidFill>
          <a:schemeClr val="accent4">
            <a:hueOff val="0"/>
            <a:satOff val="0"/>
            <a:lumOff val="0"/>
            <a:alphaOff val="0"/>
          </a:schemeClr>
        </a:solidFill>
        <a:ln w="12700" cap="flat" cmpd="sng" algn="ctr">
          <a:solidFill>
            <a:schemeClr val="accent4">
              <a:tint val="5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F7038-9B52-45EF-A215-4FC27B648BDE}">
      <dsp:nvSpPr>
        <dsp:cNvPr id="0" name=""/>
        <dsp:cNvSpPr/>
      </dsp:nvSpPr>
      <dsp:spPr>
        <a:xfrm>
          <a:off x="0" y="492"/>
          <a:ext cx="10518018" cy="11516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B3572D-C361-434E-9773-20DB38EBB2FF}">
      <dsp:nvSpPr>
        <dsp:cNvPr id="0" name=""/>
        <dsp:cNvSpPr/>
      </dsp:nvSpPr>
      <dsp:spPr>
        <a:xfrm>
          <a:off x="348383" y="259620"/>
          <a:ext cx="633425" cy="6334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D45490-078E-4D8C-9019-DD91EBE2FD7B}">
      <dsp:nvSpPr>
        <dsp:cNvPr id="0" name=""/>
        <dsp:cNvSpPr/>
      </dsp:nvSpPr>
      <dsp:spPr>
        <a:xfrm>
          <a:off x="1330193" y="492"/>
          <a:ext cx="9187825" cy="115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886" tIns="121886" rIns="121886" bIns="121886" numCol="1" spcCol="1270" anchor="ctr" anchorCtr="0">
          <a:noAutofit/>
        </a:bodyPr>
        <a:lstStyle/>
        <a:p>
          <a:pPr marL="0" lvl="0" indent="0" algn="l" defTabSz="933450">
            <a:lnSpc>
              <a:spcPct val="100000"/>
            </a:lnSpc>
            <a:spcBef>
              <a:spcPct val="0"/>
            </a:spcBef>
            <a:spcAft>
              <a:spcPct val="35000"/>
            </a:spcAft>
            <a:buNone/>
          </a:pPr>
          <a:r>
            <a:rPr lang="en-US" sz="2100" b="1" i="0" kern="1200"/>
            <a:t>Task </a:t>
          </a:r>
          <a:r>
            <a:rPr lang="en-US" sz="2100" b="0" i="0" kern="1200"/>
            <a:t>:  </a:t>
          </a:r>
          <a:endParaRPr lang="en-US" sz="2100" kern="1200"/>
        </a:p>
      </dsp:txBody>
      <dsp:txXfrm>
        <a:off x="1330193" y="492"/>
        <a:ext cx="9187825" cy="1151682"/>
      </dsp:txXfrm>
    </dsp:sp>
    <dsp:sp modelId="{EE6E0E77-27F2-4061-90E6-FB48664311B2}">
      <dsp:nvSpPr>
        <dsp:cNvPr id="0" name=""/>
        <dsp:cNvSpPr/>
      </dsp:nvSpPr>
      <dsp:spPr>
        <a:xfrm>
          <a:off x="0" y="1440095"/>
          <a:ext cx="10518018" cy="11516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606572-4268-4573-81A8-089B69DB7F1A}">
      <dsp:nvSpPr>
        <dsp:cNvPr id="0" name=""/>
        <dsp:cNvSpPr/>
      </dsp:nvSpPr>
      <dsp:spPr>
        <a:xfrm>
          <a:off x="348383" y="1699223"/>
          <a:ext cx="633425" cy="6334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3BBE9A-C239-4739-9359-627EDCDEBF31}">
      <dsp:nvSpPr>
        <dsp:cNvPr id="0" name=""/>
        <dsp:cNvSpPr/>
      </dsp:nvSpPr>
      <dsp:spPr>
        <a:xfrm>
          <a:off x="1330193" y="1440095"/>
          <a:ext cx="9187825" cy="115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886" tIns="121886" rIns="121886" bIns="121886" numCol="1" spcCol="1270" anchor="ctr" anchorCtr="0">
          <a:noAutofit/>
        </a:bodyPr>
        <a:lstStyle/>
        <a:p>
          <a:pPr marL="0" lvl="0" indent="0" algn="l" defTabSz="933450">
            <a:lnSpc>
              <a:spcPct val="100000"/>
            </a:lnSpc>
            <a:spcBef>
              <a:spcPct val="0"/>
            </a:spcBef>
            <a:spcAft>
              <a:spcPct val="35000"/>
            </a:spcAft>
            <a:buNone/>
          </a:pPr>
          <a:r>
            <a:rPr lang="en-US" sz="2100" b="0" i="0" kern="1200"/>
            <a:t>1.    There are 10 ad hoc requests for which the business needs insights.</a:t>
          </a:r>
          <a:br>
            <a:rPr lang="en-US" sz="2100" b="0" i="0" kern="1200"/>
          </a:br>
          <a:r>
            <a:rPr lang="en-US" sz="2100" b="0" i="0" kern="1200"/>
            <a:t>2.    Write SQL query to answer these requests.</a:t>
          </a:r>
          <a:endParaRPr lang="en-US" sz="2100" kern="1200"/>
        </a:p>
      </dsp:txBody>
      <dsp:txXfrm>
        <a:off x="1330193" y="1440095"/>
        <a:ext cx="9187825" cy="1151682"/>
      </dsp:txXfrm>
    </dsp:sp>
    <dsp:sp modelId="{30CB412B-8E97-4FD4-A71A-AE93D3A51F65}">
      <dsp:nvSpPr>
        <dsp:cNvPr id="0" name=""/>
        <dsp:cNvSpPr/>
      </dsp:nvSpPr>
      <dsp:spPr>
        <a:xfrm>
          <a:off x="0" y="2879698"/>
          <a:ext cx="10518018" cy="11516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6C3527-B717-46B3-B06C-F437A7842CD8}">
      <dsp:nvSpPr>
        <dsp:cNvPr id="0" name=""/>
        <dsp:cNvSpPr/>
      </dsp:nvSpPr>
      <dsp:spPr>
        <a:xfrm>
          <a:off x="348383" y="3138826"/>
          <a:ext cx="633425" cy="6334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138D04-FF23-4DDB-93B6-41ED933ABAC3}">
      <dsp:nvSpPr>
        <dsp:cNvPr id="0" name=""/>
        <dsp:cNvSpPr/>
      </dsp:nvSpPr>
      <dsp:spPr>
        <a:xfrm>
          <a:off x="1330193" y="2879698"/>
          <a:ext cx="9187825" cy="11516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886" tIns="121886" rIns="121886" bIns="121886" numCol="1" spcCol="1270" anchor="ctr" anchorCtr="0">
          <a:noAutofit/>
        </a:bodyPr>
        <a:lstStyle/>
        <a:p>
          <a:pPr marL="0" lvl="0" indent="0" algn="l" defTabSz="933450">
            <a:lnSpc>
              <a:spcPct val="100000"/>
            </a:lnSpc>
            <a:spcBef>
              <a:spcPct val="0"/>
            </a:spcBef>
            <a:spcAft>
              <a:spcPct val="35000"/>
            </a:spcAft>
            <a:buNone/>
          </a:pPr>
          <a:r>
            <a:rPr lang="en-US" sz="2100" kern="1200"/>
            <a:t>3.    Visualize the output and give insights.</a:t>
          </a:r>
          <a:r>
            <a:rPr lang="en-US" sz="2100" b="0" i="0" kern="1200"/>
            <a:t> </a:t>
          </a:r>
          <a:br>
            <a:rPr lang="en-US" sz="2100" b="0" i="0" kern="1200"/>
          </a:br>
          <a:r>
            <a:rPr lang="en-US" sz="2100" b="0" i="0" kern="1200"/>
            <a:t>4.    Create a presentation for the top-level management who are target audience.</a:t>
          </a:r>
          <a:endParaRPr lang="en-US" sz="2100" kern="1200"/>
        </a:p>
      </dsp:txBody>
      <dsp:txXfrm>
        <a:off x="1330193" y="2879698"/>
        <a:ext cx="9187825" cy="11516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53C3A-FB88-451A-861F-0DC74C528037}">
      <dsp:nvSpPr>
        <dsp:cNvPr id="0" name=""/>
        <dsp:cNvSpPr/>
      </dsp:nvSpPr>
      <dsp:spPr>
        <a:xfrm>
          <a:off x="973190" y="986724"/>
          <a:ext cx="1264141" cy="126414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77C029-B060-4DBA-B40A-3AA01563B4FF}">
      <dsp:nvSpPr>
        <dsp:cNvPr id="0" name=""/>
        <dsp:cNvSpPr/>
      </dsp:nvSpPr>
      <dsp:spPr>
        <a:xfrm>
          <a:off x="1242597" y="1256131"/>
          <a:ext cx="725326" cy="7253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F5281B-5484-4EE2-B467-4A723D6BBDC7}">
      <dsp:nvSpPr>
        <dsp:cNvPr id="0" name=""/>
        <dsp:cNvSpPr/>
      </dsp:nvSpPr>
      <dsp:spPr>
        <a:xfrm>
          <a:off x="569079"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cap="all"/>
          </a:pPr>
          <a:r>
            <a:rPr lang="en-US" sz="2700" kern="1200"/>
            <a:t>mySQL</a:t>
          </a:r>
        </a:p>
      </dsp:txBody>
      <dsp:txXfrm>
        <a:off x="569079" y="2644614"/>
        <a:ext cx="2072362" cy="720000"/>
      </dsp:txXfrm>
    </dsp:sp>
    <dsp:sp modelId="{AE8B1E70-7E03-4583-B5EA-655D9816BDED}">
      <dsp:nvSpPr>
        <dsp:cNvPr id="0" name=""/>
        <dsp:cNvSpPr/>
      </dsp:nvSpPr>
      <dsp:spPr>
        <a:xfrm>
          <a:off x="3408216" y="986724"/>
          <a:ext cx="1264141" cy="126414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DA1D37-38F2-473D-888E-74EFC8577B92}">
      <dsp:nvSpPr>
        <dsp:cNvPr id="0" name=""/>
        <dsp:cNvSpPr/>
      </dsp:nvSpPr>
      <dsp:spPr>
        <a:xfrm>
          <a:off x="3677623" y="1256131"/>
          <a:ext cx="725326" cy="7253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18C455-C8DF-4ABE-A05B-EDF42959AFFF}">
      <dsp:nvSpPr>
        <dsp:cNvPr id="0" name=""/>
        <dsp:cNvSpPr/>
      </dsp:nvSpPr>
      <dsp:spPr>
        <a:xfrm>
          <a:off x="3004105"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cap="all"/>
          </a:pPr>
          <a:r>
            <a:rPr lang="en-US" sz="2700" kern="1200"/>
            <a:t>Power BI</a:t>
          </a:r>
        </a:p>
      </dsp:txBody>
      <dsp:txXfrm>
        <a:off x="3004105" y="2644614"/>
        <a:ext cx="2072362" cy="720000"/>
      </dsp:txXfrm>
    </dsp:sp>
    <dsp:sp modelId="{C35920A6-DA4C-4AFE-853D-777729E0EE8D}">
      <dsp:nvSpPr>
        <dsp:cNvPr id="0" name=""/>
        <dsp:cNvSpPr/>
      </dsp:nvSpPr>
      <dsp:spPr>
        <a:xfrm>
          <a:off x="5843242" y="986724"/>
          <a:ext cx="1264141" cy="126414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280AF1-B865-44D2-8546-149304A49B6F}">
      <dsp:nvSpPr>
        <dsp:cNvPr id="0" name=""/>
        <dsp:cNvSpPr/>
      </dsp:nvSpPr>
      <dsp:spPr>
        <a:xfrm>
          <a:off x="6112649" y="1256131"/>
          <a:ext cx="725326" cy="7253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603E7-72D7-4D38-9E80-359245ACA455}">
      <dsp:nvSpPr>
        <dsp:cNvPr id="0" name=""/>
        <dsp:cNvSpPr/>
      </dsp:nvSpPr>
      <dsp:spPr>
        <a:xfrm>
          <a:off x="5439131"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cap="all"/>
          </a:pPr>
          <a:r>
            <a:rPr lang="en-US" sz="2700" kern="1200"/>
            <a:t>Power Point</a:t>
          </a:r>
        </a:p>
      </dsp:txBody>
      <dsp:txXfrm>
        <a:off x="5439131" y="2644614"/>
        <a:ext cx="2072362" cy="720000"/>
      </dsp:txXfrm>
    </dsp:sp>
    <dsp:sp modelId="{D33ABBEC-C0B0-4CCA-87FD-30E2EB05A0B9}">
      <dsp:nvSpPr>
        <dsp:cNvPr id="0" name=""/>
        <dsp:cNvSpPr/>
      </dsp:nvSpPr>
      <dsp:spPr>
        <a:xfrm>
          <a:off x="8278268" y="986724"/>
          <a:ext cx="1264141" cy="126414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F8E668-BFE4-41B3-8889-37B8D6F4F450}">
      <dsp:nvSpPr>
        <dsp:cNvPr id="0" name=""/>
        <dsp:cNvSpPr/>
      </dsp:nvSpPr>
      <dsp:spPr>
        <a:xfrm>
          <a:off x="8547675" y="1256131"/>
          <a:ext cx="725326" cy="7253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34656B-FD53-4E06-8F6C-690F273F71F1}">
      <dsp:nvSpPr>
        <dsp:cNvPr id="0" name=""/>
        <dsp:cNvSpPr/>
      </dsp:nvSpPr>
      <dsp:spPr>
        <a:xfrm>
          <a:off x="7874157" y="264461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100000"/>
            </a:lnSpc>
            <a:spcBef>
              <a:spcPct val="0"/>
            </a:spcBef>
            <a:spcAft>
              <a:spcPct val="35000"/>
            </a:spcAft>
            <a:buNone/>
            <a:defRPr cap="all"/>
          </a:pPr>
          <a:r>
            <a:rPr lang="en-US" sz="2700" kern="1200"/>
            <a:t>Youtube</a:t>
          </a:r>
        </a:p>
      </dsp:txBody>
      <dsp:txXfrm>
        <a:off x="7874157" y="2644614"/>
        <a:ext cx="2072362"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D55F9-820B-7634-C51B-137C1FF1D3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E0E5C7C-E4CC-55AC-F8EE-6E46824AAB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9F99F9F-2217-0EF6-2A78-A03AEE8BFFD6}"/>
              </a:ext>
            </a:extLst>
          </p:cNvPr>
          <p:cNvSpPr>
            <a:spLocks noGrp="1"/>
          </p:cNvSpPr>
          <p:nvPr>
            <p:ph type="dt" sz="half" idx="10"/>
          </p:nvPr>
        </p:nvSpPr>
        <p:spPr/>
        <p:txBody>
          <a:bodyPr/>
          <a:lstStyle/>
          <a:p>
            <a:fld id="{593880DC-87D2-4B96-AF07-9FCD27E66871}" type="datetimeFigureOut">
              <a:rPr lang="en-US" smtClean="0"/>
              <a:t>12/15/2023</a:t>
            </a:fld>
            <a:endParaRPr lang="en-US"/>
          </a:p>
        </p:txBody>
      </p:sp>
      <p:sp>
        <p:nvSpPr>
          <p:cNvPr id="5" name="Footer Placeholder 4">
            <a:extLst>
              <a:ext uri="{FF2B5EF4-FFF2-40B4-BE49-F238E27FC236}">
                <a16:creationId xmlns:a16="http://schemas.microsoft.com/office/drawing/2014/main" id="{324663B5-60A6-4C47-5BA6-D8D2ADCE4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6887F6-4F69-A216-E0AC-50C87BCA86C6}"/>
              </a:ext>
            </a:extLst>
          </p:cNvPr>
          <p:cNvSpPr>
            <a:spLocks noGrp="1"/>
          </p:cNvSpPr>
          <p:nvPr>
            <p:ph type="sldNum" sz="quarter" idx="12"/>
          </p:nvPr>
        </p:nvSpPr>
        <p:spPr/>
        <p:txBody>
          <a:bodyPr/>
          <a:lstStyle/>
          <a:p>
            <a:fld id="{C08F2819-F00C-480D-8230-1371AD827C6F}" type="slidenum">
              <a:rPr lang="en-US" smtClean="0"/>
              <a:t>‹#›</a:t>
            </a:fld>
            <a:endParaRPr lang="en-US"/>
          </a:p>
        </p:txBody>
      </p:sp>
    </p:spTree>
    <p:extLst>
      <p:ext uri="{BB962C8B-B14F-4D97-AF65-F5344CB8AC3E}">
        <p14:creationId xmlns:p14="http://schemas.microsoft.com/office/powerpoint/2010/main" val="1622337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AE4D8-0D4D-F48C-3618-7BE392231E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FD4977-C712-50FB-E017-8E9BB596E6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6F6306-EF85-1EF8-3F1D-8D8450540611}"/>
              </a:ext>
            </a:extLst>
          </p:cNvPr>
          <p:cNvSpPr>
            <a:spLocks noGrp="1"/>
          </p:cNvSpPr>
          <p:nvPr>
            <p:ph type="dt" sz="half" idx="10"/>
          </p:nvPr>
        </p:nvSpPr>
        <p:spPr/>
        <p:txBody>
          <a:bodyPr/>
          <a:lstStyle/>
          <a:p>
            <a:fld id="{593880DC-87D2-4B96-AF07-9FCD27E66871}" type="datetimeFigureOut">
              <a:rPr lang="en-US" smtClean="0"/>
              <a:t>12/15/2023</a:t>
            </a:fld>
            <a:endParaRPr lang="en-US"/>
          </a:p>
        </p:txBody>
      </p:sp>
      <p:sp>
        <p:nvSpPr>
          <p:cNvPr id="5" name="Footer Placeholder 4">
            <a:extLst>
              <a:ext uri="{FF2B5EF4-FFF2-40B4-BE49-F238E27FC236}">
                <a16:creationId xmlns:a16="http://schemas.microsoft.com/office/drawing/2014/main" id="{7F27B965-9AD4-C76A-B2C5-1446DB794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0720D4-0871-CB4D-CF3B-46A08DAD5F4C}"/>
              </a:ext>
            </a:extLst>
          </p:cNvPr>
          <p:cNvSpPr>
            <a:spLocks noGrp="1"/>
          </p:cNvSpPr>
          <p:nvPr>
            <p:ph type="sldNum" sz="quarter" idx="12"/>
          </p:nvPr>
        </p:nvSpPr>
        <p:spPr/>
        <p:txBody>
          <a:bodyPr/>
          <a:lstStyle/>
          <a:p>
            <a:fld id="{C08F2819-F00C-480D-8230-1371AD827C6F}" type="slidenum">
              <a:rPr lang="en-US" smtClean="0"/>
              <a:t>‹#›</a:t>
            </a:fld>
            <a:endParaRPr lang="en-US"/>
          </a:p>
        </p:txBody>
      </p:sp>
    </p:spTree>
    <p:extLst>
      <p:ext uri="{BB962C8B-B14F-4D97-AF65-F5344CB8AC3E}">
        <p14:creationId xmlns:p14="http://schemas.microsoft.com/office/powerpoint/2010/main" val="985423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521FB4-3273-10FE-2467-833CCD36CD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5D91D2-BF92-1410-6E94-EF3C4563E9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54871D-1734-3BB2-0C3F-420346BCE4D7}"/>
              </a:ext>
            </a:extLst>
          </p:cNvPr>
          <p:cNvSpPr>
            <a:spLocks noGrp="1"/>
          </p:cNvSpPr>
          <p:nvPr>
            <p:ph type="dt" sz="half" idx="10"/>
          </p:nvPr>
        </p:nvSpPr>
        <p:spPr/>
        <p:txBody>
          <a:bodyPr/>
          <a:lstStyle/>
          <a:p>
            <a:fld id="{593880DC-87D2-4B96-AF07-9FCD27E66871}" type="datetimeFigureOut">
              <a:rPr lang="en-US" smtClean="0"/>
              <a:t>12/15/2023</a:t>
            </a:fld>
            <a:endParaRPr lang="en-US"/>
          </a:p>
        </p:txBody>
      </p:sp>
      <p:sp>
        <p:nvSpPr>
          <p:cNvPr id="5" name="Footer Placeholder 4">
            <a:extLst>
              <a:ext uri="{FF2B5EF4-FFF2-40B4-BE49-F238E27FC236}">
                <a16:creationId xmlns:a16="http://schemas.microsoft.com/office/drawing/2014/main" id="{BE8C2769-2F04-8073-4FD6-0AC9EA1C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CA173-DE5E-1604-923C-4FE81BD90F7B}"/>
              </a:ext>
            </a:extLst>
          </p:cNvPr>
          <p:cNvSpPr>
            <a:spLocks noGrp="1"/>
          </p:cNvSpPr>
          <p:nvPr>
            <p:ph type="sldNum" sz="quarter" idx="12"/>
          </p:nvPr>
        </p:nvSpPr>
        <p:spPr/>
        <p:txBody>
          <a:bodyPr/>
          <a:lstStyle/>
          <a:p>
            <a:fld id="{C08F2819-F00C-480D-8230-1371AD827C6F}" type="slidenum">
              <a:rPr lang="en-US" smtClean="0"/>
              <a:t>‹#›</a:t>
            </a:fld>
            <a:endParaRPr lang="en-US"/>
          </a:p>
        </p:txBody>
      </p:sp>
    </p:spTree>
    <p:extLst>
      <p:ext uri="{BB962C8B-B14F-4D97-AF65-F5344CB8AC3E}">
        <p14:creationId xmlns:p14="http://schemas.microsoft.com/office/powerpoint/2010/main" val="3206681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AF252-DA40-7E66-E774-A079ACB5CE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3731B5-953D-D38F-B826-2D98E7930F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FA77CC-69B4-44FB-D53A-DCEC482D12A8}"/>
              </a:ext>
            </a:extLst>
          </p:cNvPr>
          <p:cNvSpPr>
            <a:spLocks noGrp="1"/>
          </p:cNvSpPr>
          <p:nvPr>
            <p:ph type="dt" sz="half" idx="10"/>
          </p:nvPr>
        </p:nvSpPr>
        <p:spPr/>
        <p:txBody>
          <a:bodyPr/>
          <a:lstStyle/>
          <a:p>
            <a:fld id="{593880DC-87D2-4B96-AF07-9FCD27E66871}" type="datetimeFigureOut">
              <a:rPr lang="en-US" smtClean="0"/>
              <a:t>12/15/2023</a:t>
            </a:fld>
            <a:endParaRPr lang="en-US"/>
          </a:p>
        </p:txBody>
      </p:sp>
      <p:sp>
        <p:nvSpPr>
          <p:cNvPr id="5" name="Footer Placeholder 4">
            <a:extLst>
              <a:ext uri="{FF2B5EF4-FFF2-40B4-BE49-F238E27FC236}">
                <a16:creationId xmlns:a16="http://schemas.microsoft.com/office/drawing/2014/main" id="{0FA2AD65-2880-C4BC-BECC-EB3BEBF3EA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54C02-30B7-7AFA-BC1B-CD8DE2368282}"/>
              </a:ext>
            </a:extLst>
          </p:cNvPr>
          <p:cNvSpPr>
            <a:spLocks noGrp="1"/>
          </p:cNvSpPr>
          <p:nvPr>
            <p:ph type="sldNum" sz="quarter" idx="12"/>
          </p:nvPr>
        </p:nvSpPr>
        <p:spPr/>
        <p:txBody>
          <a:bodyPr/>
          <a:lstStyle/>
          <a:p>
            <a:fld id="{C08F2819-F00C-480D-8230-1371AD827C6F}" type="slidenum">
              <a:rPr lang="en-US" smtClean="0"/>
              <a:t>‹#›</a:t>
            </a:fld>
            <a:endParaRPr lang="en-US"/>
          </a:p>
        </p:txBody>
      </p:sp>
    </p:spTree>
    <p:extLst>
      <p:ext uri="{BB962C8B-B14F-4D97-AF65-F5344CB8AC3E}">
        <p14:creationId xmlns:p14="http://schemas.microsoft.com/office/powerpoint/2010/main" val="2103018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AFF73-4494-FD81-A68A-2345D8B7F5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880914-A6A1-3C53-5EC9-317EE855CB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FEB7AC-8A5A-27F3-E446-6C29C6BA9EC7}"/>
              </a:ext>
            </a:extLst>
          </p:cNvPr>
          <p:cNvSpPr>
            <a:spLocks noGrp="1"/>
          </p:cNvSpPr>
          <p:nvPr>
            <p:ph type="dt" sz="half" idx="10"/>
          </p:nvPr>
        </p:nvSpPr>
        <p:spPr/>
        <p:txBody>
          <a:bodyPr/>
          <a:lstStyle/>
          <a:p>
            <a:fld id="{593880DC-87D2-4B96-AF07-9FCD27E66871}" type="datetimeFigureOut">
              <a:rPr lang="en-US" smtClean="0"/>
              <a:t>12/15/2023</a:t>
            </a:fld>
            <a:endParaRPr lang="en-US"/>
          </a:p>
        </p:txBody>
      </p:sp>
      <p:sp>
        <p:nvSpPr>
          <p:cNvPr id="5" name="Footer Placeholder 4">
            <a:extLst>
              <a:ext uri="{FF2B5EF4-FFF2-40B4-BE49-F238E27FC236}">
                <a16:creationId xmlns:a16="http://schemas.microsoft.com/office/drawing/2014/main" id="{CD51A7B1-23AE-85AC-D54E-346706C404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6BEEB-7A96-39AB-7A93-94F29178BA1D}"/>
              </a:ext>
            </a:extLst>
          </p:cNvPr>
          <p:cNvSpPr>
            <a:spLocks noGrp="1"/>
          </p:cNvSpPr>
          <p:nvPr>
            <p:ph type="sldNum" sz="quarter" idx="12"/>
          </p:nvPr>
        </p:nvSpPr>
        <p:spPr/>
        <p:txBody>
          <a:bodyPr/>
          <a:lstStyle/>
          <a:p>
            <a:fld id="{C08F2819-F00C-480D-8230-1371AD827C6F}" type="slidenum">
              <a:rPr lang="en-US" smtClean="0"/>
              <a:t>‹#›</a:t>
            </a:fld>
            <a:endParaRPr lang="en-US"/>
          </a:p>
        </p:txBody>
      </p:sp>
    </p:spTree>
    <p:extLst>
      <p:ext uri="{BB962C8B-B14F-4D97-AF65-F5344CB8AC3E}">
        <p14:creationId xmlns:p14="http://schemas.microsoft.com/office/powerpoint/2010/main" val="489606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956CC-65A0-1656-5C92-FFD0BA4F5E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923566-7DB4-24AF-011C-7EBEBB94ED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6B04B1-B3B0-C287-A0C4-77F9F7CC0E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3F8348E-FDF5-19CD-443F-5D2EF6C92637}"/>
              </a:ext>
            </a:extLst>
          </p:cNvPr>
          <p:cNvSpPr>
            <a:spLocks noGrp="1"/>
          </p:cNvSpPr>
          <p:nvPr>
            <p:ph type="dt" sz="half" idx="10"/>
          </p:nvPr>
        </p:nvSpPr>
        <p:spPr/>
        <p:txBody>
          <a:bodyPr/>
          <a:lstStyle/>
          <a:p>
            <a:fld id="{593880DC-87D2-4B96-AF07-9FCD27E66871}" type="datetimeFigureOut">
              <a:rPr lang="en-US" smtClean="0"/>
              <a:t>12/15/2023</a:t>
            </a:fld>
            <a:endParaRPr lang="en-US"/>
          </a:p>
        </p:txBody>
      </p:sp>
      <p:sp>
        <p:nvSpPr>
          <p:cNvPr id="6" name="Footer Placeholder 5">
            <a:extLst>
              <a:ext uri="{FF2B5EF4-FFF2-40B4-BE49-F238E27FC236}">
                <a16:creationId xmlns:a16="http://schemas.microsoft.com/office/drawing/2014/main" id="{86AABCAD-435B-3507-112D-290243A6F4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A562DF-40A3-E236-2B7D-7F380EAC8177}"/>
              </a:ext>
            </a:extLst>
          </p:cNvPr>
          <p:cNvSpPr>
            <a:spLocks noGrp="1"/>
          </p:cNvSpPr>
          <p:nvPr>
            <p:ph type="sldNum" sz="quarter" idx="12"/>
          </p:nvPr>
        </p:nvSpPr>
        <p:spPr/>
        <p:txBody>
          <a:bodyPr/>
          <a:lstStyle/>
          <a:p>
            <a:fld id="{C08F2819-F00C-480D-8230-1371AD827C6F}" type="slidenum">
              <a:rPr lang="en-US" smtClean="0"/>
              <a:t>‹#›</a:t>
            </a:fld>
            <a:endParaRPr lang="en-US"/>
          </a:p>
        </p:txBody>
      </p:sp>
    </p:spTree>
    <p:extLst>
      <p:ext uri="{BB962C8B-B14F-4D97-AF65-F5344CB8AC3E}">
        <p14:creationId xmlns:p14="http://schemas.microsoft.com/office/powerpoint/2010/main" val="1465317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237A-283F-372B-E9A7-05F5677EA0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B1F3F6-9846-F4B0-3613-6677BB5F31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E8724A-D48C-8B7C-A344-A6FA486AB1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B5DFC9-07F9-D484-67B1-BE7C593FE9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D00100-B5E0-E735-FA07-062E3BE578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BAE829-DC36-59D4-5C41-A219919B88C7}"/>
              </a:ext>
            </a:extLst>
          </p:cNvPr>
          <p:cNvSpPr>
            <a:spLocks noGrp="1"/>
          </p:cNvSpPr>
          <p:nvPr>
            <p:ph type="dt" sz="half" idx="10"/>
          </p:nvPr>
        </p:nvSpPr>
        <p:spPr/>
        <p:txBody>
          <a:bodyPr/>
          <a:lstStyle/>
          <a:p>
            <a:fld id="{593880DC-87D2-4B96-AF07-9FCD27E66871}" type="datetimeFigureOut">
              <a:rPr lang="en-US" smtClean="0"/>
              <a:t>12/15/2023</a:t>
            </a:fld>
            <a:endParaRPr lang="en-US"/>
          </a:p>
        </p:txBody>
      </p:sp>
      <p:sp>
        <p:nvSpPr>
          <p:cNvPr id="8" name="Footer Placeholder 7">
            <a:extLst>
              <a:ext uri="{FF2B5EF4-FFF2-40B4-BE49-F238E27FC236}">
                <a16:creationId xmlns:a16="http://schemas.microsoft.com/office/drawing/2014/main" id="{96FDB422-47A7-BC6D-C7AF-75ABF329AC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97ADCC-3542-22C4-8992-B5E3B06B1800}"/>
              </a:ext>
            </a:extLst>
          </p:cNvPr>
          <p:cNvSpPr>
            <a:spLocks noGrp="1"/>
          </p:cNvSpPr>
          <p:nvPr>
            <p:ph type="sldNum" sz="quarter" idx="12"/>
          </p:nvPr>
        </p:nvSpPr>
        <p:spPr/>
        <p:txBody>
          <a:bodyPr/>
          <a:lstStyle/>
          <a:p>
            <a:fld id="{C08F2819-F00C-480D-8230-1371AD827C6F}" type="slidenum">
              <a:rPr lang="en-US" smtClean="0"/>
              <a:t>‹#›</a:t>
            </a:fld>
            <a:endParaRPr lang="en-US"/>
          </a:p>
        </p:txBody>
      </p:sp>
    </p:spTree>
    <p:extLst>
      <p:ext uri="{BB962C8B-B14F-4D97-AF65-F5344CB8AC3E}">
        <p14:creationId xmlns:p14="http://schemas.microsoft.com/office/powerpoint/2010/main" val="3203254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4ED84-9FF6-7F89-DCF8-AE15200AF1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FAA174-3E1F-0652-F039-E50E97C62145}"/>
              </a:ext>
            </a:extLst>
          </p:cNvPr>
          <p:cNvSpPr>
            <a:spLocks noGrp="1"/>
          </p:cNvSpPr>
          <p:nvPr>
            <p:ph type="dt" sz="half" idx="10"/>
          </p:nvPr>
        </p:nvSpPr>
        <p:spPr/>
        <p:txBody>
          <a:bodyPr/>
          <a:lstStyle/>
          <a:p>
            <a:fld id="{593880DC-87D2-4B96-AF07-9FCD27E66871}" type="datetimeFigureOut">
              <a:rPr lang="en-US" smtClean="0"/>
              <a:t>12/15/2023</a:t>
            </a:fld>
            <a:endParaRPr lang="en-US"/>
          </a:p>
        </p:txBody>
      </p:sp>
      <p:sp>
        <p:nvSpPr>
          <p:cNvPr id="4" name="Footer Placeholder 3">
            <a:extLst>
              <a:ext uri="{FF2B5EF4-FFF2-40B4-BE49-F238E27FC236}">
                <a16:creationId xmlns:a16="http://schemas.microsoft.com/office/drawing/2014/main" id="{0F8C2E26-3D0B-1361-BBFB-B1DF9011B1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0D03B7-E004-85FF-9F1C-A6A8470B5F9C}"/>
              </a:ext>
            </a:extLst>
          </p:cNvPr>
          <p:cNvSpPr>
            <a:spLocks noGrp="1"/>
          </p:cNvSpPr>
          <p:nvPr>
            <p:ph type="sldNum" sz="quarter" idx="12"/>
          </p:nvPr>
        </p:nvSpPr>
        <p:spPr/>
        <p:txBody>
          <a:bodyPr/>
          <a:lstStyle/>
          <a:p>
            <a:fld id="{C08F2819-F00C-480D-8230-1371AD827C6F}" type="slidenum">
              <a:rPr lang="en-US" smtClean="0"/>
              <a:t>‹#›</a:t>
            </a:fld>
            <a:endParaRPr lang="en-US"/>
          </a:p>
        </p:txBody>
      </p:sp>
    </p:spTree>
    <p:extLst>
      <p:ext uri="{BB962C8B-B14F-4D97-AF65-F5344CB8AC3E}">
        <p14:creationId xmlns:p14="http://schemas.microsoft.com/office/powerpoint/2010/main" val="1515019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2467C-5E47-C283-6CF5-811BA7379DD7}"/>
              </a:ext>
            </a:extLst>
          </p:cNvPr>
          <p:cNvSpPr>
            <a:spLocks noGrp="1"/>
          </p:cNvSpPr>
          <p:nvPr>
            <p:ph type="dt" sz="half" idx="10"/>
          </p:nvPr>
        </p:nvSpPr>
        <p:spPr/>
        <p:txBody>
          <a:bodyPr/>
          <a:lstStyle/>
          <a:p>
            <a:fld id="{593880DC-87D2-4B96-AF07-9FCD27E66871}" type="datetimeFigureOut">
              <a:rPr lang="en-US" smtClean="0"/>
              <a:t>12/15/2023</a:t>
            </a:fld>
            <a:endParaRPr lang="en-US"/>
          </a:p>
        </p:txBody>
      </p:sp>
      <p:sp>
        <p:nvSpPr>
          <p:cNvPr id="3" name="Footer Placeholder 2">
            <a:extLst>
              <a:ext uri="{FF2B5EF4-FFF2-40B4-BE49-F238E27FC236}">
                <a16:creationId xmlns:a16="http://schemas.microsoft.com/office/drawing/2014/main" id="{C8B00A7B-4DB6-6313-E69C-5FE569104C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C6A34AC-9D52-F375-5EF2-B072ACFFC905}"/>
              </a:ext>
            </a:extLst>
          </p:cNvPr>
          <p:cNvSpPr>
            <a:spLocks noGrp="1"/>
          </p:cNvSpPr>
          <p:nvPr>
            <p:ph type="sldNum" sz="quarter" idx="12"/>
          </p:nvPr>
        </p:nvSpPr>
        <p:spPr/>
        <p:txBody>
          <a:bodyPr/>
          <a:lstStyle/>
          <a:p>
            <a:fld id="{C08F2819-F00C-480D-8230-1371AD827C6F}" type="slidenum">
              <a:rPr lang="en-US" smtClean="0"/>
              <a:t>‹#›</a:t>
            </a:fld>
            <a:endParaRPr lang="en-US"/>
          </a:p>
        </p:txBody>
      </p:sp>
    </p:spTree>
    <p:extLst>
      <p:ext uri="{BB962C8B-B14F-4D97-AF65-F5344CB8AC3E}">
        <p14:creationId xmlns:p14="http://schemas.microsoft.com/office/powerpoint/2010/main" val="49545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E2450-8BE4-D838-0DD2-F3C634E3F7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A6E505-6713-4D9E-20A8-3764FB8E74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B27FCF-2054-E413-4163-5FA688E0B0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BDEDD4-0A39-4637-9514-52C1CBF58845}"/>
              </a:ext>
            </a:extLst>
          </p:cNvPr>
          <p:cNvSpPr>
            <a:spLocks noGrp="1"/>
          </p:cNvSpPr>
          <p:nvPr>
            <p:ph type="dt" sz="half" idx="10"/>
          </p:nvPr>
        </p:nvSpPr>
        <p:spPr/>
        <p:txBody>
          <a:bodyPr/>
          <a:lstStyle/>
          <a:p>
            <a:fld id="{593880DC-87D2-4B96-AF07-9FCD27E66871}" type="datetimeFigureOut">
              <a:rPr lang="en-US" smtClean="0"/>
              <a:t>12/15/2023</a:t>
            </a:fld>
            <a:endParaRPr lang="en-US"/>
          </a:p>
        </p:txBody>
      </p:sp>
      <p:sp>
        <p:nvSpPr>
          <p:cNvPr id="6" name="Footer Placeholder 5">
            <a:extLst>
              <a:ext uri="{FF2B5EF4-FFF2-40B4-BE49-F238E27FC236}">
                <a16:creationId xmlns:a16="http://schemas.microsoft.com/office/drawing/2014/main" id="{AC607D55-59FB-051A-D9F7-8F51C8CE35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4E9BB7-D694-65AE-517B-48909133A362}"/>
              </a:ext>
            </a:extLst>
          </p:cNvPr>
          <p:cNvSpPr>
            <a:spLocks noGrp="1"/>
          </p:cNvSpPr>
          <p:nvPr>
            <p:ph type="sldNum" sz="quarter" idx="12"/>
          </p:nvPr>
        </p:nvSpPr>
        <p:spPr/>
        <p:txBody>
          <a:bodyPr/>
          <a:lstStyle/>
          <a:p>
            <a:fld id="{C08F2819-F00C-480D-8230-1371AD827C6F}" type="slidenum">
              <a:rPr lang="en-US" smtClean="0"/>
              <a:t>‹#›</a:t>
            </a:fld>
            <a:endParaRPr lang="en-US"/>
          </a:p>
        </p:txBody>
      </p:sp>
    </p:spTree>
    <p:extLst>
      <p:ext uri="{BB962C8B-B14F-4D97-AF65-F5344CB8AC3E}">
        <p14:creationId xmlns:p14="http://schemas.microsoft.com/office/powerpoint/2010/main" val="2060878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009DE-C944-905E-A549-4A5A3A7092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DD2E3D-3161-0ED9-BEE2-9248B9AD3D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58B7F5-CE53-CE5B-EED5-A82B6B89D5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CD8398-59CF-A03B-93D5-EE7187F6B6CB}"/>
              </a:ext>
            </a:extLst>
          </p:cNvPr>
          <p:cNvSpPr>
            <a:spLocks noGrp="1"/>
          </p:cNvSpPr>
          <p:nvPr>
            <p:ph type="dt" sz="half" idx="10"/>
          </p:nvPr>
        </p:nvSpPr>
        <p:spPr/>
        <p:txBody>
          <a:bodyPr/>
          <a:lstStyle/>
          <a:p>
            <a:fld id="{593880DC-87D2-4B96-AF07-9FCD27E66871}" type="datetimeFigureOut">
              <a:rPr lang="en-US" smtClean="0"/>
              <a:t>12/15/2023</a:t>
            </a:fld>
            <a:endParaRPr lang="en-US"/>
          </a:p>
        </p:txBody>
      </p:sp>
      <p:sp>
        <p:nvSpPr>
          <p:cNvPr id="6" name="Footer Placeholder 5">
            <a:extLst>
              <a:ext uri="{FF2B5EF4-FFF2-40B4-BE49-F238E27FC236}">
                <a16:creationId xmlns:a16="http://schemas.microsoft.com/office/drawing/2014/main" id="{0C7D487E-50D1-5C6A-4BEE-11C04D67D4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8F0B15-3F43-2031-046B-3A53778722A6}"/>
              </a:ext>
            </a:extLst>
          </p:cNvPr>
          <p:cNvSpPr>
            <a:spLocks noGrp="1"/>
          </p:cNvSpPr>
          <p:nvPr>
            <p:ph type="sldNum" sz="quarter" idx="12"/>
          </p:nvPr>
        </p:nvSpPr>
        <p:spPr/>
        <p:txBody>
          <a:bodyPr/>
          <a:lstStyle/>
          <a:p>
            <a:fld id="{C08F2819-F00C-480D-8230-1371AD827C6F}" type="slidenum">
              <a:rPr lang="en-US" smtClean="0"/>
              <a:t>‹#›</a:t>
            </a:fld>
            <a:endParaRPr lang="en-US"/>
          </a:p>
        </p:txBody>
      </p:sp>
    </p:spTree>
    <p:extLst>
      <p:ext uri="{BB962C8B-B14F-4D97-AF65-F5344CB8AC3E}">
        <p14:creationId xmlns:p14="http://schemas.microsoft.com/office/powerpoint/2010/main" val="1981053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EFBC2F-16AB-B863-B83F-40B9C6457F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8B24EA-9755-3E25-990B-8428E2DC50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073095-20B6-D9F0-3295-08BC0D5CD2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3880DC-87D2-4B96-AF07-9FCD27E66871}" type="datetimeFigureOut">
              <a:rPr lang="en-US" smtClean="0"/>
              <a:t>12/15/2023</a:t>
            </a:fld>
            <a:endParaRPr lang="en-US"/>
          </a:p>
        </p:txBody>
      </p:sp>
      <p:sp>
        <p:nvSpPr>
          <p:cNvPr id="5" name="Footer Placeholder 4">
            <a:extLst>
              <a:ext uri="{FF2B5EF4-FFF2-40B4-BE49-F238E27FC236}">
                <a16:creationId xmlns:a16="http://schemas.microsoft.com/office/drawing/2014/main" id="{510AE167-28F2-7993-DD9E-38DE907C7C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DC8A81-3F0A-A7B2-744F-2E7AEBC94C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8F2819-F00C-480D-8230-1371AD827C6F}" type="slidenum">
              <a:rPr lang="en-US" smtClean="0"/>
              <a:t>‹#›</a:t>
            </a:fld>
            <a:endParaRPr lang="en-US"/>
          </a:p>
        </p:txBody>
      </p:sp>
    </p:spTree>
    <p:extLst>
      <p:ext uri="{BB962C8B-B14F-4D97-AF65-F5344CB8AC3E}">
        <p14:creationId xmlns:p14="http://schemas.microsoft.com/office/powerpoint/2010/main" val="27353741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hyperlink" Target="https://www.slideserve.com/atliqtechnologies" TargetMode="External"/><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hyperlink" Target="https://github.innominds.com/codebasics" TargetMode="External"/><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0.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65.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svg"/><Relationship Id="rId18" Type="http://schemas.openxmlformats.org/officeDocument/2006/relationships/image" Target="../media/image13.png"/><Relationship Id="rId3" Type="http://schemas.openxmlformats.org/officeDocument/2006/relationships/image" Target="../media/image26.png"/><Relationship Id="rId7" Type="http://schemas.openxmlformats.org/officeDocument/2006/relationships/image" Target="../media/image2.svg"/><Relationship Id="rId12" Type="http://schemas.openxmlformats.org/officeDocument/2006/relationships/image" Target="../media/image7.png"/><Relationship Id="rId17" Type="http://schemas.openxmlformats.org/officeDocument/2006/relationships/image" Target="../media/image12.svg"/><Relationship Id="rId2" Type="http://schemas.openxmlformats.org/officeDocument/2006/relationships/image" Target="../media/image25.png"/><Relationship Id="rId16"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png"/><Relationship Id="rId11" Type="http://schemas.openxmlformats.org/officeDocument/2006/relationships/image" Target="../media/image6.svg"/><Relationship Id="rId5" Type="http://schemas.openxmlformats.org/officeDocument/2006/relationships/image" Target="../media/image16.svg"/><Relationship Id="rId15" Type="http://schemas.openxmlformats.org/officeDocument/2006/relationships/image" Target="../media/image10.svg"/><Relationship Id="rId10" Type="http://schemas.openxmlformats.org/officeDocument/2006/relationships/image" Target="../media/image5.png"/><Relationship Id="rId19" Type="http://schemas.openxmlformats.org/officeDocument/2006/relationships/image" Target="../media/image14.svg"/><Relationship Id="rId4" Type="http://schemas.openxmlformats.org/officeDocument/2006/relationships/image" Target="../media/image15.png"/><Relationship Id="rId9" Type="http://schemas.openxmlformats.org/officeDocument/2006/relationships/image" Target="../media/image4.svg"/><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01B99DA0-F43C-8D8A-5F8C-DA2E60CFEDA2}"/>
              </a:ext>
            </a:extLst>
          </p:cNvPr>
          <p:cNvSpPr txBox="1"/>
          <p:nvPr/>
        </p:nvSpPr>
        <p:spPr>
          <a:xfrm>
            <a:off x="228600" y="1433317"/>
            <a:ext cx="5516254" cy="2662267"/>
          </a:xfrm>
          <a:prstGeom prst="rect">
            <a:avLst/>
          </a:prstGeom>
          <a:noFill/>
        </p:spPr>
        <p:txBody>
          <a:bodyPr wrap="none" rtlCol="0">
            <a:spAutoFit/>
          </a:bodyPr>
          <a:lstStyle/>
          <a:p>
            <a:pPr defTabSz="1216152">
              <a:spcAft>
                <a:spcPts val="600"/>
              </a:spcAft>
            </a:pPr>
            <a:r>
              <a:rPr lang="en-US" sz="4800" kern="1200" dirty="0">
                <a:solidFill>
                  <a:schemeClr val="tx2">
                    <a:lumMod val="75000"/>
                  </a:schemeClr>
                </a:solidFill>
                <a:latin typeface="ADLaM Display" panose="02010000000000000000" pitchFamily="2" charset="0"/>
                <a:ea typeface="ADLaM Display" panose="02010000000000000000" pitchFamily="2" charset="0"/>
                <a:cs typeface="ADLaM Display" panose="02010000000000000000" pitchFamily="2" charset="0"/>
              </a:rPr>
              <a:t>Consumer Goods  </a:t>
            </a:r>
          </a:p>
          <a:p>
            <a:pPr defTabSz="1216152">
              <a:spcAft>
                <a:spcPts val="600"/>
              </a:spcAft>
            </a:pPr>
            <a:r>
              <a:rPr lang="en-US" sz="4800" kern="1200" dirty="0">
                <a:solidFill>
                  <a:schemeClr val="accent2">
                    <a:lumMod val="75000"/>
                  </a:schemeClr>
                </a:solidFill>
                <a:latin typeface="Congenial Black" panose="02000503040000020004" pitchFamily="2" charset="0"/>
              </a:rPr>
              <a:t>Queries &amp; Insights</a:t>
            </a:r>
          </a:p>
          <a:p>
            <a:pPr defTabSz="1216152">
              <a:spcAft>
                <a:spcPts val="600"/>
              </a:spcAft>
            </a:pPr>
            <a:endParaRPr lang="en-US" sz="2800" dirty="0">
              <a:solidFill>
                <a:schemeClr val="tx2">
                  <a:lumMod val="75000"/>
                </a:schemeClr>
              </a:solidFill>
              <a:latin typeface="ADLaM Display" panose="02010000000000000000" pitchFamily="2" charset="0"/>
              <a:ea typeface="ADLaM Display" panose="02010000000000000000" pitchFamily="2" charset="0"/>
              <a:cs typeface="ADLaM Display" panose="02010000000000000000" pitchFamily="2" charset="0"/>
            </a:endParaRPr>
          </a:p>
          <a:p>
            <a:pPr defTabSz="1216152">
              <a:spcAft>
                <a:spcPts val="600"/>
              </a:spcAft>
            </a:pPr>
            <a:r>
              <a:rPr lang="en-US" sz="2800" dirty="0">
                <a:solidFill>
                  <a:schemeClr val="tx2">
                    <a:lumMod val="75000"/>
                  </a:schemeClr>
                </a:solidFill>
                <a:latin typeface="ADLaM Display" panose="02010000000000000000" pitchFamily="2" charset="0"/>
                <a:ea typeface="ADLaM Display" panose="02010000000000000000" pitchFamily="2" charset="0"/>
                <a:cs typeface="ADLaM Display" panose="02010000000000000000" pitchFamily="2" charset="0"/>
              </a:rPr>
              <a:t>SQL, Power BI, Power Point </a:t>
            </a:r>
          </a:p>
        </p:txBody>
      </p:sp>
      <p:cxnSp>
        <p:nvCxnSpPr>
          <p:cNvPr id="5" name="Straight Connector 4">
            <a:extLst>
              <a:ext uri="{FF2B5EF4-FFF2-40B4-BE49-F238E27FC236}">
                <a16:creationId xmlns:a16="http://schemas.microsoft.com/office/drawing/2014/main" id="{4F758A88-47D1-9ABE-0886-CD2C3F419D69}"/>
              </a:ext>
            </a:extLst>
          </p:cNvPr>
          <p:cNvCxnSpPr>
            <a:cxnSpLocks/>
          </p:cNvCxnSpPr>
          <p:nvPr/>
        </p:nvCxnSpPr>
        <p:spPr>
          <a:xfrm flipV="1">
            <a:off x="275771" y="2962173"/>
            <a:ext cx="5456259" cy="27770"/>
          </a:xfrm>
          <a:prstGeom prst="line">
            <a:avLst/>
          </a:prstGeom>
        </p:spPr>
        <p:style>
          <a:lnRef idx="3">
            <a:schemeClr val="accent2"/>
          </a:lnRef>
          <a:fillRef idx="0">
            <a:schemeClr val="accent2"/>
          </a:fillRef>
          <a:effectRef idx="2">
            <a:schemeClr val="accent2"/>
          </a:effectRef>
          <a:fontRef idx="minor">
            <a:schemeClr val="tx1"/>
          </a:fontRef>
        </p:style>
      </p:cxnSp>
      <p:pic>
        <p:nvPicPr>
          <p:cNvPr id="21" name="Graphic 20" descr="Mouse outline">
            <a:extLst>
              <a:ext uri="{FF2B5EF4-FFF2-40B4-BE49-F238E27FC236}">
                <a16:creationId xmlns:a16="http://schemas.microsoft.com/office/drawing/2014/main" id="{72FA42CA-F828-A9B2-0F48-527B64BEF9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16880" y="1433317"/>
            <a:ext cx="944657" cy="944657"/>
          </a:xfrm>
          <a:prstGeom prst="rect">
            <a:avLst/>
          </a:prstGeom>
        </p:spPr>
      </p:pic>
      <p:pic>
        <p:nvPicPr>
          <p:cNvPr id="23" name="Graphic 22" descr="Keyboard outline">
            <a:extLst>
              <a:ext uri="{FF2B5EF4-FFF2-40B4-BE49-F238E27FC236}">
                <a16:creationId xmlns:a16="http://schemas.microsoft.com/office/drawing/2014/main" id="{51708BF2-04A0-4CEB-C41F-9BC93CCAE7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02464" y="3686219"/>
            <a:ext cx="944657" cy="944657"/>
          </a:xfrm>
          <a:prstGeom prst="rect">
            <a:avLst/>
          </a:prstGeom>
        </p:spPr>
      </p:pic>
      <p:pic>
        <p:nvPicPr>
          <p:cNvPr id="29" name="Graphic 28" descr="Computer outline">
            <a:extLst>
              <a:ext uri="{FF2B5EF4-FFF2-40B4-BE49-F238E27FC236}">
                <a16:creationId xmlns:a16="http://schemas.microsoft.com/office/drawing/2014/main" id="{F8483E8B-2558-C846-4260-417293DE09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91768" y="1563884"/>
            <a:ext cx="944657" cy="944657"/>
          </a:xfrm>
          <a:prstGeom prst="rect">
            <a:avLst/>
          </a:prstGeom>
        </p:spPr>
      </p:pic>
      <p:pic>
        <p:nvPicPr>
          <p:cNvPr id="31" name="Graphic 30" descr="Laptop outline">
            <a:extLst>
              <a:ext uri="{FF2B5EF4-FFF2-40B4-BE49-F238E27FC236}">
                <a16:creationId xmlns:a16="http://schemas.microsoft.com/office/drawing/2014/main" id="{D6F3CD33-09D3-697A-1417-6D14184699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46387" y="4425240"/>
            <a:ext cx="944657" cy="944657"/>
          </a:xfrm>
          <a:prstGeom prst="rect">
            <a:avLst/>
          </a:prstGeom>
        </p:spPr>
      </p:pic>
      <p:pic>
        <p:nvPicPr>
          <p:cNvPr id="39" name="Graphic 38" descr="Processor outline">
            <a:extLst>
              <a:ext uri="{FF2B5EF4-FFF2-40B4-BE49-F238E27FC236}">
                <a16:creationId xmlns:a16="http://schemas.microsoft.com/office/drawing/2014/main" id="{5AB04935-C39D-63F4-B689-448DBB69AD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16879" y="2836382"/>
            <a:ext cx="944657" cy="944657"/>
          </a:xfrm>
          <a:prstGeom prst="rect">
            <a:avLst/>
          </a:prstGeom>
        </p:spPr>
      </p:pic>
      <p:pic>
        <p:nvPicPr>
          <p:cNvPr id="43" name="Graphic 42" descr="Internet outline">
            <a:extLst>
              <a:ext uri="{FF2B5EF4-FFF2-40B4-BE49-F238E27FC236}">
                <a16:creationId xmlns:a16="http://schemas.microsoft.com/office/drawing/2014/main" id="{08312429-A415-CA7E-7909-5790028D9C6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992381" y="4349459"/>
            <a:ext cx="944657" cy="944657"/>
          </a:xfrm>
          <a:prstGeom prst="rect">
            <a:avLst/>
          </a:prstGeom>
        </p:spPr>
      </p:pic>
      <p:pic>
        <p:nvPicPr>
          <p:cNvPr id="47" name="Graphic 46" descr="Battery outline">
            <a:extLst>
              <a:ext uri="{FF2B5EF4-FFF2-40B4-BE49-F238E27FC236}">
                <a16:creationId xmlns:a16="http://schemas.microsoft.com/office/drawing/2014/main" id="{A14B8BF9-02BF-E1CD-5211-2268F4126CF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874237" y="2248178"/>
            <a:ext cx="944657" cy="944657"/>
          </a:xfrm>
          <a:prstGeom prst="rect">
            <a:avLst/>
          </a:prstGeom>
        </p:spPr>
      </p:pic>
      <p:pic>
        <p:nvPicPr>
          <p:cNvPr id="53" name="Graphic 52" descr="Network diagram outline">
            <a:extLst>
              <a:ext uri="{FF2B5EF4-FFF2-40B4-BE49-F238E27FC236}">
                <a16:creationId xmlns:a16="http://schemas.microsoft.com/office/drawing/2014/main" id="{9B9C1021-CD8D-D629-026B-2C073D2D402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088049" y="2899959"/>
            <a:ext cx="914400" cy="914400"/>
          </a:xfrm>
          <a:prstGeom prst="rect">
            <a:avLst/>
          </a:prstGeom>
        </p:spPr>
      </p:pic>
      <p:sp>
        <p:nvSpPr>
          <p:cNvPr id="54" name="TextBox 53">
            <a:extLst>
              <a:ext uri="{FF2B5EF4-FFF2-40B4-BE49-F238E27FC236}">
                <a16:creationId xmlns:a16="http://schemas.microsoft.com/office/drawing/2014/main" id="{7DB39817-FF79-4BE4-8D5D-2724791406BC}"/>
              </a:ext>
            </a:extLst>
          </p:cNvPr>
          <p:cNvSpPr txBox="1"/>
          <p:nvPr/>
        </p:nvSpPr>
        <p:spPr>
          <a:xfrm>
            <a:off x="8892092" y="6184758"/>
            <a:ext cx="3165995" cy="460767"/>
          </a:xfrm>
          <a:prstGeom prst="rect">
            <a:avLst/>
          </a:prstGeom>
          <a:noFill/>
        </p:spPr>
        <p:txBody>
          <a:bodyPr wrap="none" rtlCol="0">
            <a:spAutoFit/>
          </a:bodyPr>
          <a:lstStyle/>
          <a:p>
            <a:pPr defTabSz="1216152">
              <a:spcAft>
                <a:spcPts val="600"/>
              </a:spcAft>
            </a:pPr>
            <a:r>
              <a:rPr lang="en-US" sz="2394" kern="1200" dirty="0">
                <a:solidFill>
                  <a:schemeClr val="tx1"/>
                </a:solidFill>
                <a:latin typeface="Aptos Black" panose="020B0004020202020204" pitchFamily="34" charset="0"/>
              </a:rPr>
              <a:t>Mythily Ramanathan</a:t>
            </a:r>
            <a:endParaRPr lang="en-US" dirty="0">
              <a:latin typeface="Aptos Black" panose="020B0004020202020204" pitchFamily="34" charset="0"/>
            </a:endParaRPr>
          </a:p>
        </p:txBody>
      </p:sp>
      <p:pic>
        <p:nvPicPr>
          <p:cNvPr id="77" name="Picture 76" descr="A white circle with blue text and black text&#10;&#10;Description automatically generated">
            <a:extLst>
              <a:ext uri="{FF2B5EF4-FFF2-40B4-BE49-F238E27FC236}">
                <a16:creationId xmlns:a16="http://schemas.microsoft.com/office/drawing/2014/main" id="{28F949C0-FDF9-FF5B-F228-DED8D466F6CC}"/>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228600" y="5908464"/>
            <a:ext cx="710293" cy="710293"/>
          </a:xfrm>
          <a:prstGeom prst="rect">
            <a:avLst/>
          </a:prstGeom>
        </p:spPr>
      </p:pic>
      <p:pic>
        <p:nvPicPr>
          <p:cNvPr id="79" name="Picture 78" descr="A logo with a circle and a triangle&#10;&#10;Description automatically generated">
            <a:extLst>
              <a:ext uri="{FF2B5EF4-FFF2-40B4-BE49-F238E27FC236}">
                <a16:creationId xmlns:a16="http://schemas.microsoft.com/office/drawing/2014/main" id="{C2678DB8-AFCC-F3FA-6137-44EA11D249A4}"/>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228600" y="231774"/>
            <a:ext cx="702858" cy="702858"/>
          </a:xfrm>
          <a:prstGeom prst="rect">
            <a:avLst/>
          </a:prstGeom>
        </p:spPr>
      </p:pic>
    </p:spTree>
    <p:extLst>
      <p:ext uri="{BB962C8B-B14F-4D97-AF65-F5344CB8AC3E}">
        <p14:creationId xmlns:p14="http://schemas.microsoft.com/office/powerpoint/2010/main" val="1529403483"/>
      </p:ext>
    </p:extLst>
  </p:cSld>
  <p:clrMapOvr>
    <a:masterClrMapping/>
  </p:clrMapOvr>
  <mc:AlternateContent xmlns:mc="http://schemas.openxmlformats.org/markup-compatibility/2006" xmlns:p14="http://schemas.microsoft.com/office/powerpoint/2010/main">
    <mc:Choice Requires="p14">
      <p:transition spd="slow" p14:dur="3400" advTm="16839">
        <p14:reveal/>
      </p:transition>
    </mc:Choice>
    <mc:Fallback xmlns="">
      <p:transition spd="slow" advTm="1683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hopping cart with boxes">
            <a:extLst>
              <a:ext uri="{FF2B5EF4-FFF2-40B4-BE49-F238E27FC236}">
                <a16:creationId xmlns:a16="http://schemas.microsoft.com/office/drawing/2014/main" id="{3E7156A7-BE45-80F8-84D9-8395C2CEE327}"/>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ass/>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376174" y="-541242"/>
            <a:ext cx="12791947" cy="8527965"/>
          </a:xfrm>
          <a:prstGeom prst="rect">
            <a:avLst/>
          </a:prstGeom>
        </p:spPr>
      </p:pic>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442D58-10F3-B7DE-1A14-3A2E38270908}"/>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2400" b="1" kern="1200" dirty="0">
                <a:solidFill>
                  <a:srgbClr val="FFFFFF"/>
                </a:solidFill>
                <a:latin typeface="+mn-lt"/>
                <a:ea typeface="+mj-ea"/>
                <a:cs typeface="+mj-cs"/>
              </a:rPr>
              <a:t>Provide the list of markets in which customer "</a:t>
            </a:r>
            <a:r>
              <a:rPr lang="en-US" sz="2400" b="1" kern="1200" dirty="0" err="1">
                <a:solidFill>
                  <a:srgbClr val="FFFFFF"/>
                </a:solidFill>
                <a:latin typeface="+mn-lt"/>
                <a:ea typeface="+mj-ea"/>
                <a:cs typeface="+mj-cs"/>
              </a:rPr>
              <a:t>Atliq</a:t>
            </a:r>
            <a:r>
              <a:rPr lang="en-US" sz="2400" b="1" kern="1200" dirty="0">
                <a:solidFill>
                  <a:srgbClr val="FFFFFF"/>
                </a:solidFill>
                <a:latin typeface="+mn-lt"/>
                <a:ea typeface="+mj-ea"/>
                <a:cs typeface="+mj-cs"/>
              </a:rPr>
              <a:t> Exclusive" operates </a:t>
            </a:r>
            <a:br>
              <a:rPr lang="en-US" sz="2400" b="1" kern="1200" dirty="0">
                <a:solidFill>
                  <a:srgbClr val="FFFFFF"/>
                </a:solidFill>
                <a:latin typeface="+mn-lt"/>
                <a:ea typeface="+mj-ea"/>
                <a:cs typeface="+mj-cs"/>
              </a:rPr>
            </a:br>
            <a:r>
              <a:rPr lang="en-US" sz="2400" b="1" kern="1200" dirty="0">
                <a:solidFill>
                  <a:srgbClr val="FFFFFF"/>
                </a:solidFill>
                <a:latin typeface="+mn-lt"/>
                <a:ea typeface="+mj-ea"/>
                <a:cs typeface="+mj-cs"/>
              </a:rPr>
              <a:t>business in the APAC region.</a:t>
            </a:r>
          </a:p>
        </p:txBody>
      </p:sp>
      <p:sp>
        <p:nvSpPr>
          <p:cNvPr id="3" name="Content Placeholder 2">
            <a:extLst>
              <a:ext uri="{FF2B5EF4-FFF2-40B4-BE49-F238E27FC236}">
                <a16:creationId xmlns:a16="http://schemas.microsoft.com/office/drawing/2014/main" id="{BA1E3799-6510-0992-66D5-9450D67F4791}"/>
              </a:ext>
            </a:extLst>
          </p:cNvPr>
          <p:cNvSpPr>
            <a:spLocks/>
          </p:cNvSpPr>
          <p:nvPr/>
        </p:nvSpPr>
        <p:spPr>
          <a:xfrm>
            <a:off x="1806115" y="2112579"/>
            <a:ext cx="4239509" cy="4025196"/>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4" name="Content Placeholder 3">
            <a:extLst>
              <a:ext uri="{FF2B5EF4-FFF2-40B4-BE49-F238E27FC236}">
                <a16:creationId xmlns:a16="http://schemas.microsoft.com/office/drawing/2014/main" id="{06CD3364-D476-EE90-54FB-BC92F216FAFE}"/>
              </a:ext>
            </a:extLst>
          </p:cNvPr>
          <p:cNvSpPr>
            <a:spLocks/>
          </p:cNvSpPr>
          <p:nvPr/>
        </p:nvSpPr>
        <p:spPr>
          <a:xfrm>
            <a:off x="6170316" y="2577574"/>
            <a:ext cx="4239509" cy="3560201"/>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pic>
        <p:nvPicPr>
          <p:cNvPr id="12" name="Picture 11">
            <a:extLst>
              <a:ext uri="{FF2B5EF4-FFF2-40B4-BE49-F238E27FC236}">
                <a16:creationId xmlns:a16="http://schemas.microsoft.com/office/drawing/2014/main" id="{B44A29FA-688C-385D-B185-CECD65777853}"/>
              </a:ext>
            </a:extLst>
          </p:cNvPr>
          <p:cNvPicPr>
            <a:picLocks noChangeAspect="1"/>
          </p:cNvPicPr>
          <p:nvPr/>
        </p:nvPicPr>
        <p:blipFill>
          <a:blip r:embed="rId4"/>
          <a:stretch>
            <a:fillRect/>
          </a:stretch>
        </p:blipFill>
        <p:spPr>
          <a:xfrm>
            <a:off x="2252262" y="2473112"/>
            <a:ext cx="3293237" cy="1652065"/>
          </a:xfrm>
          <a:prstGeom prst="rect">
            <a:avLst/>
          </a:prstGeom>
        </p:spPr>
      </p:pic>
      <p:pic>
        <p:nvPicPr>
          <p:cNvPr id="14" name="Picture 13">
            <a:extLst>
              <a:ext uri="{FF2B5EF4-FFF2-40B4-BE49-F238E27FC236}">
                <a16:creationId xmlns:a16="http://schemas.microsoft.com/office/drawing/2014/main" id="{0C6E0E7D-06FE-B887-F16F-3952EC80E523}"/>
              </a:ext>
            </a:extLst>
          </p:cNvPr>
          <p:cNvPicPr>
            <a:picLocks noChangeAspect="1"/>
          </p:cNvPicPr>
          <p:nvPr/>
        </p:nvPicPr>
        <p:blipFill>
          <a:blip r:embed="rId5"/>
          <a:stretch>
            <a:fillRect/>
          </a:stretch>
        </p:blipFill>
        <p:spPr>
          <a:xfrm>
            <a:off x="7293431" y="2308273"/>
            <a:ext cx="1309618" cy="2049401"/>
          </a:xfrm>
          <a:prstGeom prst="rect">
            <a:avLst/>
          </a:prstGeom>
        </p:spPr>
      </p:pic>
      <p:sp>
        <p:nvSpPr>
          <p:cNvPr id="16" name="TextBox 15">
            <a:extLst>
              <a:ext uri="{FF2B5EF4-FFF2-40B4-BE49-F238E27FC236}">
                <a16:creationId xmlns:a16="http://schemas.microsoft.com/office/drawing/2014/main" id="{F69D43DD-8E0D-EB70-74AF-244CF4F5265B}"/>
              </a:ext>
            </a:extLst>
          </p:cNvPr>
          <p:cNvSpPr txBox="1"/>
          <p:nvPr/>
        </p:nvSpPr>
        <p:spPr>
          <a:xfrm>
            <a:off x="1849918" y="4910075"/>
            <a:ext cx="10628201" cy="1477328"/>
          </a:xfrm>
          <a:prstGeom prst="rect">
            <a:avLst/>
          </a:prstGeom>
          <a:noFill/>
        </p:spPr>
        <p:txBody>
          <a:bodyPr wrap="square" rtlCol="0">
            <a:spAutoFit/>
          </a:bodyPr>
          <a:lstStyle/>
          <a:p>
            <a:r>
              <a:rPr lang="en-US" b="1" dirty="0"/>
              <a:t>Explanation: </a:t>
            </a:r>
          </a:p>
          <a:p>
            <a:pPr marL="285750" indent="-285750">
              <a:buFont typeface="Arial" panose="020B0604020202020204" pitchFamily="34" charset="0"/>
              <a:buChar char="•"/>
            </a:pPr>
            <a:r>
              <a:rPr lang="en-US" dirty="0"/>
              <a:t>We select all the </a:t>
            </a:r>
            <a:r>
              <a:rPr lang="en-US" b="1" dirty="0"/>
              <a:t>distinct market</a:t>
            </a:r>
            <a:r>
              <a:rPr lang="en-US" dirty="0"/>
              <a:t> from the customer table. </a:t>
            </a:r>
          </a:p>
          <a:p>
            <a:pPr marL="285750" indent="-285750">
              <a:buFont typeface="Arial" panose="020B0604020202020204" pitchFamily="34" charset="0"/>
              <a:buChar char="•"/>
            </a:pPr>
            <a:r>
              <a:rPr lang="en-US" dirty="0"/>
              <a:t>We use where class to give the condition - customer =</a:t>
            </a:r>
            <a:r>
              <a:rPr lang="en-US" sz="1800" b="1" kern="1200" dirty="0">
                <a:solidFill>
                  <a:srgbClr val="FFFFFF"/>
                </a:solidFill>
                <a:latin typeface="+mn-lt"/>
                <a:ea typeface="+mj-ea"/>
                <a:cs typeface="+mj-cs"/>
              </a:rPr>
              <a:t> </a:t>
            </a:r>
            <a:r>
              <a:rPr lang="en-US" sz="1800" b="1" kern="1200" dirty="0">
                <a:latin typeface="+mn-lt"/>
                <a:ea typeface="+mj-ea"/>
                <a:cs typeface="+mj-cs"/>
              </a:rPr>
              <a:t>"</a:t>
            </a:r>
            <a:r>
              <a:rPr lang="en-US" sz="1800" b="1" kern="1200" dirty="0" err="1">
                <a:latin typeface="+mn-lt"/>
                <a:ea typeface="+mj-ea"/>
                <a:cs typeface="+mj-cs"/>
              </a:rPr>
              <a:t>Atliq</a:t>
            </a:r>
            <a:r>
              <a:rPr lang="en-US" sz="1800" b="1" kern="1200" dirty="0">
                <a:latin typeface="+mn-lt"/>
                <a:ea typeface="+mj-ea"/>
                <a:cs typeface="+mj-cs"/>
              </a:rPr>
              <a:t> Exclusive"</a:t>
            </a:r>
            <a:r>
              <a:rPr lang="en-US" dirty="0"/>
              <a:t> and region = </a:t>
            </a:r>
            <a:r>
              <a:rPr lang="en-US" b="1" dirty="0"/>
              <a:t>APAC</a:t>
            </a:r>
            <a:r>
              <a:rPr lang="en-US" dirty="0"/>
              <a:t>.</a:t>
            </a:r>
          </a:p>
          <a:p>
            <a:pPr marL="285750" indent="-285750">
              <a:buFont typeface="Arial" panose="020B0604020202020204" pitchFamily="34" charset="0"/>
              <a:buChar char="•"/>
            </a:pPr>
            <a:r>
              <a:rPr lang="en-US" dirty="0"/>
              <a:t>To display the list of countries in alphabetical order, use order market by ascending.</a:t>
            </a:r>
          </a:p>
          <a:p>
            <a:endParaRPr lang="en-US" dirty="0"/>
          </a:p>
        </p:txBody>
      </p:sp>
    </p:spTree>
    <p:extLst>
      <p:ext uri="{BB962C8B-B14F-4D97-AF65-F5344CB8AC3E}">
        <p14:creationId xmlns:p14="http://schemas.microsoft.com/office/powerpoint/2010/main" val="2421759654"/>
      </p:ext>
    </p:extLst>
  </p:cSld>
  <p:clrMapOvr>
    <a:masterClrMapping/>
  </p:clrMapOvr>
  <mc:AlternateContent xmlns:mc="http://schemas.openxmlformats.org/markup-compatibility/2006" xmlns:p14="http://schemas.microsoft.com/office/powerpoint/2010/main">
    <mc:Choice Requires="p14">
      <p:transition spd="slow" p14:dur="1600" advTm="30182">
        <p14:gallery dir="l"/>
      </p:transition>
    </mc:Choice>
    <mc:Fallback xmlns="">
      <p:transition spd="slow" advTm="30182">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hopping cart with boxes">
            <a:extLst>
              <a:ext uri="{FF2B5EF4-FFF2-40B4-BE49-F238E27FC236}">
                <a16:creationId xmlns:a16="http://schemas.microsoft.com/office/drawing/2014/main" id="{3E7156A7-BE45-80F8-84D9-8395C2CEE327}"/>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ass/>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376174" y="-541242"/>
            <a:ext cx="12791947" cy="8527965"/>
          </a:xfrm>
          <a:prstGeom prst="rect">
            <a:avLst/>
          </a:prstGeom>
        </p:spPr>
      </p:pic>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442D58-10F3-B7DE-1A14-3A2E38270908}"/>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2400" b="1" kern="1200" dirty="0">
                <a:solidFill>
                  <a:srgbClr val="FFFFFF"/>
                </a:solidFill>
                <a:latin typeface="+mn-lt"/>
                <a:ea typeface="+mj-ea"/>
                <a:cs typeface="+mj-cs"/>
              </a:rPr>
              <a:t>Provide the list of markets in which customer "</a:t>
            </a:r>
            <a:r>
              <a:rPr lang="en-US" sz="2400" b="1" kern="1200" dirty="0" err="1">
                <a:solidFill>
                  <a:srgbClr val="FFFFFF"/>
                </a:solidFill>
                <a:latin typeface="+mn-lt"/>
                <a:ea typeface="+mj-ea"/>
                <a:cs typeface="+mj-cs"/>
              </a:rPr>
              <a:t>Atliq</a:t>
            </a:r>
            <a:r>
              <a:rPr lang="en-US" sz="2400" b="1" kern="1200" dirty="0">
                <a:solidFill>
                  <a:srgbClr val="FFFFFF"/>
                </a:solidFill>
                <a:latin typeface="+mn-lt"/>
                <a:ea typeface="+mj-ea"/>
                <a:cs typeface="+mj-cs"/>
              </a:rPr>
              <a:t> Exclusive" operates </a:t>
            </a:r>
            <a:br>
              <a:rPr lang="en-US" sz="2400" b="1" kern="1200" dirty="0">
                <a:solidFill>
                  <a:srgbClr val="FFFFFF"/>
                </a:solidFill>
                <a:latin typeface="+mn-lt"/>
                <a:ea typeface="+mj-ea"/>
                <a:cs typeface="+mj-cs"/>
              </a:rPr>
            </a:br>
            <a:r>
              <a:rPr lang="en-US" sz="2400" b="1" kern="1200" dirty="0">
                <a:solidFill>
                  <a:srgbClr val="FFFFFF"/>
                </a:solidFill>
                <a:latin typeface="+mn-lt"/>
                <a:ea typeface="+mj-ea"/>
                <a:cs typeface="+mj-cs"/>
              </a:rPr>
              <a:t>business in the APAC region.</a:t>
            </a:r>
          </a:p>
        </p:txBody>
      </p:sp>
      <p:sp>
        <p:nvSpPr>
          <p:cNvPr id="3" name="Content Placeholder 2">
            <a:extLst>
              <a:ext uri="{FF2B5EF4-FFF2-40B4-BE49-F238E27FC236}">
                <a16:creationId xmlns:a16="http://schemas.microsoft.com/office/drawing/2014/main" id="{BA1E3799-6510-0992-66D5-9450D67F4791}"/>
              </a:ext>
            </a:extLst>
          </p:cNvPr>
          <p:cNvSpPr>
            <a:spLocks/>
          </p:cNvSpPr>
          <p:nvPr/>
        </p:nvSpPr>
        <p:spPr>
          <a:xfrm>
            <a:off x="1806115" y="2112579"/>
            <a:ext cx="4239509" cy="4025196"/>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4" name="Content Placeholder 3">
            <a:extLst>
              <a:ext uri="{FF2B5EF4-FFF2-40B4-BE49-F238E27FC236}">
                <a16:creationId xmlns:a16="http://schemas.microsoft.com/office/drawing/2014/main" id="{06CD3364-D476-EE90-54FB-BC92F216FAFE}"/>
              </a:ext>
            </a:extLst>
          </p:cNvPr>
          <p:cNvSpPr>
            <a:spLocks/>
          </p:cNvSpPr>
          <p:nvPr/>
        </p:nvSpPr>
        <p:spPr>
          <a:xfrm>
            <a:off x="6170316" y="2577574"/>
            <a:ext cx="4239509" cy="3560201"/>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pic>
        <p:nvPicPr>
          <p:cNvPr id="13" name="Picture 12">
            <a:extLst>
              <a:ext uri="{FF2B5EF4-FFF2-40B4-BE49-F238E27FC236}">
                <a16:creationId xmlns:a16="http://schemas.microsoft.com/office/drawing/2014/main" id="{5B21B9D2-933C-CC58-0DFB-7C726F039B4F}"/>
              </a:ext>
            </a:extLst>
          </p:cNvPr>
          <p:cNvPicPr>
            <a:picLocks noChangeAspect="1"/>
          </p:cNvPicPr>
          <p:nvPr/>
        </p:nvPicPr>
        <p:blipFill>
          <a:blip r:embed="rId4"/>
          <a:stretch>
            <a:fillRect/>
          </a:stretch>
        </p:blipFill>
        <p:spPr>
          <a:xfrm>
            <a:off x="5043116" y="1264298"/>
            <a:ext cx="4580017" cy="5429721"/>
          </a:xfrm>
          <a:prstGeom prst="rect">
            <a:avLst/>
          </a:prstGeom>
        </p:spPr>
      </p:pic>
      <p:sp>
        <p:nvSpPr>
          <p:cNvPr id="5" name="TextBox 4">
            <a:extLst>
              <a:ext uri="{FF2B5EF4-FFF2-40B4-BE49-F238E27FC236}">
                <a16:creationId xmlns:a16="http://schemas.microsoft.com/office/drawing/2014/main" id="{7EBF9B8A-FBFA-3F2A-D4AD-E7DD25EC448A}"/>
              </a:ext>
            </a:extLst>
          </p:cNvPr>
          <p:cNvSpPr txBox="1"/>
          <p:nvPr/>
        </p:nvSpPr>
        <p:spPr>
          <a:xfrm>
            <a:off x="703627" y="2112579"/>
            <a:ext cx="4340747" cy="2585323"/>
          </a:xfrm>
          <a:prstGeom prst="rect">
            <a:avLst/>
          </a:prstGeom>
          <a:noFill/>
        </p:spPr>
        <p:txBody>
          <a:bodyPr wrap="square" rtlCol="0">
            <a:spAutoFit/>
          </a:bodyPr>
          <a:lstStyle/>
          <a:p>
            <a:r>
              <a:rPr lang="en-US" b="1" dirty="0"/>
              <a:t>Insights:</a:t>
            </a:r>
          </a:p>
          <a:p>
            <a:endParaRPr lang="en-US" dirty="0"/>
          </a:p>
          <a:p>
            <a:r>
              <a:rPr lang="en-US" dirty="0" err="1"/>
              <a:t>Atliq</a:t>
            </a:r>
            <a:r>
              <a:rPr lang="en-US" dirty="0"/>
              <a:t> Exclusive has established its market in </a:t>
            </a:r>
            <a:r>
              <a:rPr lang="en-US" b="1" dirty="0"/>
              <a:t>8 countries </a:t>
            </a:r>
            <a:r>
              <a:rPr lang="en-US" dirty="0"/>
              <a:t>in the APAC region with ‘India’ being its base market.</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2435E88E-02C3-CCA5-2135-D0F4B47444F1}"/>
              </a:ext>
            </a:extLst>
          </p:cNvPr>
          <p:cNvPicPr>
            <a:picLocks noChangeAspect="1"/>
          </p:cNvPicPr>
          <p:nvPr/>
        </p:nvPicPr>
        <p:blipFill>
          <a:blip r:embed="rId5"/>
          <a:stretch>
            <a:fillRect/>
          </a:stretch>
        </p:blipFill>
        <p:spPr>
          <a:xfrm>
            <a:off x="2075191" y="4051965"/>
            <a:ext cx="1309618" cy="2049401"/>
          </a:xfrm>
          <a:prstGeom prst="rect">
            <a:avLst/>
          </a:prstGeom>
        </p:spPr>
      </p:pic>
    </p:spTree>
    <p:extLst>
      <p:ext uri="{BB962C8B-B14F-4D97-AF65-F5344CB8AC3E}">
        <p14:creationId xmlns:p14="http://schemas.microsoft.com/office/powerpoint/2010/main" val="2672204300"/>
      </p:ext>
    </p:extLst>
  </p:cSld>
  <p:clrMapOvr>
    <a:masterClrMapping/>
  </p:clrMapOvr>
  <mc:AlternateContent xmlns:mc="http://schemas.openxmlformats.org/markup-compatibility/2006" xmlns:p14="http://schemas.microsoft.com/office/powerpoint/2010/main">
    <mc:Choice Requires="p14">
      <p:transition spd="slow" p14:dur="1600" advTm="13293">
        <p14:gallery dir="l"/>
      </p:transition>
    </mc:Choice>
    <mc:Fallback xmlns="">
      <p:transition spd="slow" advTm="13293">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hopping cart with boxes">
            <a:extLst>
              <a:ext uri="{FF2B5EF4-FFF2-40B4-BE49-F238E27FC236}">
                <a16:creationId xmlns:a16="http://schemas.microsoft.com/office/drawing/2014/main" id="{3E7156A7-BE45-80F8-84D9-8395C2CEE327}"/>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ass/>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03979" y="-563681"/>
            <a:ext cx="12791947" cy="8527965"/>
          </a:xfrm>
          <a:prstGeom prst="rect">
            <a:avLst/>
          </a:prstGeom>
        </p:spPr>
      </p:pic>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442D58-10F3-B7DE-1A14-3A2E38270908}"/>
              </a:ext>
            </a:extLst>
          </p:cNvPr>
          <p:cNvSpPr>
            <a:spLocks noGrp="1"/>
          </p:cNvSpPr>
          <p:nvPr>
            <p:ph type="title"/>
          </p:nvPr>
        </p:nvSpPr>
        <p:spPr>
          <a:xfrm>
            <a:off x="1371597" y="348865"/>
            <a:ext cx="10044023" cy="877729"/>
          </a:xfrm>
        </p:spPr>
        <p:txBody>
          <a:bodyPr vert="horz" lIns="91440" tIns="45720" rIns="91440" bIns="45720" rtlCol="0" anchor="ctr">
            <a:noAutofit/>
          </a:bodyPr>
          <a:lstStyle/>
          <a:p>
            <a:r>
              <a:rPr lang="en-US" sz="2400" b="1" dirty="0">
                <a:solidFill>
                  <a:schemeClr val="bg1"/>
                </a:solidFill>
                <a:latin typeface="+mn-lt"/>
              </a:rPr>
              <a:t>What is the percentage of unique product increase in 2021 vs. 2020? </a:t>
            </a:r>
            <a:br>
              <a:rPr lang="en-US" sz="2400" b="1" dirty="0">
                <a:solidFill>
                  <a:schemeClr val="bg1"/>
                </a:solidFill>
                <a:latin typeface="+mn-lt"/>
              </a:rPr>
            </a:br>
            <a:r>
              <a:rPr lang="en-US" sz="1200" b="1" dirty="0">
                <a:solidFill>
                  <a:schemeClr val="bg1"/>
                </a:solidFill>
                <a:latin typeface="+mn-lt"/>
              </a:rPr>
              <a:t>The final output contains these fields : unique_products_2020, unique_products_2021, </a:t>
            </a:r>
            <a:r>
              <a:rPr lang="en-US" sz="1200" b="1" dirty="0" err="1">
                <a:solidFill>
                  <a:schemeClr val="bg1"/>
                </a:solidFill>
                <a:latin typeface="+mn-lt"/>
              </a:rPr>
              <a:t>percentage_chg</a:t>
            </a:r>
            <a:endParaRPr lang="en-US" sz="1200" b="1" kern="1200" dirty="0">
              <a:solidFill>
                <a:schemeClr val="bg1"/>
              </a:solidFill>
              <a:latin typeface="+mn-lt"/>
              <a:ea typeface="+mj-ea"/>
              <a:cs typeface="+mj-cs"/>
            </a:endParaRPr>
          </a:p>
        </p:txBody>
      </p:sp>
      <p:sp>
        <p:nvSpPr>
          <p:cNvPr id="3" name="Content Placeholder 2">
            <a:extLst>
              <a:ext uri="{FF2B5EF4-FFF2-40B4-BE49-F238E27FC236}">
                <a16:creationId xmlns:a16="http://schemas.microsoft.com/office/drawing/2014/main" id="{BA1E3799-6510-0992-66D5-9450D67F4791}"/>
              </a:ext>
            </a:extLst>
          </p:cNvPr>
          <p:cNvSpPr>
            <a:spLocks/>
          </p:cNvSpPr>
          <p:nvPr/>
        </p:nvSpPr>
        <p:spPr>
          <a:xfrm>
            <a:off x="1806115" y="2112579"/>
            <a:ext cx="4239509" cy="4025196"/>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4" name="Content Placeholder 3">
            <a:extLst>
              <a:ext uri="{FF2B5EF4-FFF2-40B4-BE49-F238E27FC236}">
                <a16:creationId xmlns:a16="http://schemas.microsoft.com/office/drawing/2014/main" id="{06CD3364-D476-EE90-54FB-BC92F216FAFE}"/>
              </a:ext>
            </a:extLst>
          </p:cNvPr>
          <p:cNvSpPr>
            <a:spLocks/>
          </p:cNvSpPr>
          <p:nvPr/>
        </p:nvSpPr>
        <p:spPr>
          <a:xfrm>
            <a:off x="6170316" y="2577574"/>
            <a:ext cx="4239509" cy="3560201"/>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pic>
        <p:nvPicPr>
          <p:cNvPr id="5" name="Picture 4">
            <a:extLst>
              <a:ext uri="{FF2B5EF4-FFF2-40B4-BE49-F238E27FC236}">
                <a16:creationId xmlns:a16="http://schemas.microsoft.com/office/drawing/2014/main" id="{CE2E0084-F84F-62C3-79FF-C75A6FE3D20B}"/>
              </a:ext>
            </a:extLst>
          </p:cNvPr>
          <p:cNvPicPr>
            <a:picLocks noChangeAspect="1"/>
          </p:cNvPicPr>
          <p:nvPr/>
        </p:nvPicPr>
        <p:blipFill>
          <a:blip r:embed="rId4"/>
          <a:stretch>
            <a:fillRect/>
          </a:stretch>
        </p:blipFill>
        <p:spPr>
          <a:xfrm>
            <a:off x="284466" y="1728470"/>
            <a:ext cx="8618967" cy="2522439"/>
          </a:xfrm>
          <a:prstGeom prst="rect">
            <a:avLst/>
          </a:prstGeom>
        </p:spPr>
      </p:pic>
      <p:pic>
        <p:nvPicPr>
          <p:cNvPr id="6" name="Picture 5">
            <a:extLst>
              <a:ext uri="{FF2B5EF4-FFF2-40B4-BE49-F238E27FC236}">
                <a16:creationId xmlns:a16="http://schemas.microsoft.com/office/drawing/2014/main" id="{34DDFF5F-F51D-AE88-0525-958CC271C366}"/>
              </a:ext>
            </a:extLst>
          </p:cNvPr>
          <p:cNvPicPr>
            <a:picLocks noChangeAspect="1"/>
          </p:cNvPicPr>
          <p:nvPr/>
        </p:nvPicPr>
        <p:blipFill>
          <a:blip r:embed="rId5"/>
          <a:stretch>
            <a:fillRect/>
          </a:stretch>
        </p:blipFill>
        <p:spPr>
          <a:xfrm>
            <a:off x="7136844" y="6012692"/>
            <a:ext cx="4766208" cy="563691"/>
          </a:xfrm>
          <a:prstGeom prst="rect">
            <a:avLst/>
          </a:prstGeom>
        </p:spPr>
      </p:pic>
      <p:sp>
        <p:nvSpPr>
          <p:cNvPr id="7" name="TextBox 6">
            <a:extLst>
              <a:ext uri="{FF2B5EF4-FFF2-40B4-BE49-F238E27FC236}">
                <a16:creationId xmlns:a16="http://schemas.microsoft.com/office/drawing/2014/main" id="{9CC80921-BE3B-5D3C-855D-C9656BE6783E}"/>
              </a:ext>
            </a:extLst>
          </p:cNvPr>
          <p:cNvSpPr txBox="1"/>
          <p:nvPr/>
        </p:nvSpPr>
        <p:spPr>
          <a:xfrm>
            <a:off x="243002" y="4466562"/>
            <a:ext cx="6650841" cy="2031325"/>
          </a:xfrm>
          <a:prstGeom prst="rect">
            <a:avLst/>
          </a:prstGeom>
          <a:noFill/>
        </p:spPr>
        <p:txBody>
          <a:bodyPr wrap="square" rtlCol="0">
            <a:spAutoFit/>
          </a:bodyPr>
          <a:lstStyle/>
          <a:p>
            <a:r>
              <a:rPr lang="en-US" b="1" dirty="0"/>
              <a:t>Explanation: </a:t>
            </a:r>
          </a:p>
          <a:p>
            <a:pPr marL="285750" indent="-285750">
              <a:buFont typeface="Arial" panose="020B0604020202020204" pitchFamily="34" charset="0"/>
              <a:buChar char="•"/>
            </a:pPr>
            <a:r>
              <a:rPr lang="en-US" dirty="0"/>
              <a:t>From the sales table, we count the number of unique products for the fiscal year 2020 &amp; 2021 separately using </a:t>
            </a:r>
            <a:r>
              <a:rPr lang="en-US" b="1" dirty="0"/>
              <a:t>Case statements</a:t>
            </a:r>
            <a:r>
              <a:rPr lang="en-US" dirty="0"/>
              <a:t>.</a:t>
            </a:r>
          </a:p>
          <a:p>
            <a:pPr marL="285750" indent="-285750">
              <a:buFont typeface="Arial" panose="020B0604020202020204" pitchFamily="34" charset="0"/>
              <a:buChar char="•"/>
            </a:pPr>
            <a:r>
              <a:rPr lang="en-US" dirty="0"/>
              <a:t>With this result stored as a </a:t>
            </a:r>
            <a:r>
              <a:rPr lang="en-US" b="1" dirty="0"/>
              <a:t>CTE</a:t>
            </a:r>
            <a:r>
              <a:rPr lang="en-US" dirty="0"/>
              <a:t> named unique products, we find the percentage of unique products increase from 2020 to 2021.</a:t>
            </a:r>
          </a:p>
          <a:p>
            <a:pPr marL="285750" indent="-285750">
              <a:buFont typeface="Arial" panose="020B0604020202020204" pitchFamily="34" charset="0"/>
              <a:buChar char="•"/>
            </a:pPr>
            <a:r>
              <a:rPr lang="en-US" b="1" dirty="0"/>
              <a:t>Round </a:t>
            </a:r>
            <a:r>
              <a:rPr lang="en-US" dirty="0"/>
              <a:t>the results to two decimal and </a:t>
            </a:r>
            <a:r>
              <a:rPr lang="en-US" b="1" dirty="0" err="1"/>
              <a:t>concat</a:t>
            </a:r>
            <a:r>
              <a:rPr lang="en-US" dirty="0"/>
              <a:t> a percentage symbol for aesthetic reason.</a:t>
            </a:r>
          </a:p>
        </p:txBody>
      </p:sp>
    </p:spTree>
    <p:extLst>
      <p:ext uri="{BB962C8B-B14F-4D97-AF65-F5344CB8AC3E}">
        <p14:creationId xmlns:p14="http://schemas.microsoft.com/office/powerpoint/2010/main" val="3585480733"/>
      </p:ext>
    </p:extLst>
  </p:cSld>
  <p:clrMapOvr>
    <a:masterClrMapping/>
  </p:clrMapOvr>
  <mc:AlternateContent xmlns:mc="http://schemas.openxmlformats.org/markup-compatibility/2006" xmlns:p14="http://schemas.microsoft.com/office/powerpoint/2010/main">
    <mc:Choice Requires="p14">
      <p:transition spd="slow" p14:dur="1250" advTm="29782">
        <p14:switch dir="r"/>
      </p:transition>
    </mc:Choice>
    <mc:Fallback xmlns="">
      <p:transition spd="slow" advTm="29782">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Shopping cart with boxes">
            <a:extLst>
              <a:ext uri="{FF2B5EF4-FFF2-40B4-BE49-F238E27FC236}">
                <a16:creationId xmlns:a16="http://schemas.microsoft.com/office/drawing/2014/main" id="{3E7156A7-BE45-80F8-84D9-8395C2CEE327}"/>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ass/>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299974" y="-554005"/>
            <a:ext cx="12791947" cy="8527965"/>
          </a:xfrm>
          <a:prstGeom prst="rect">
            <a:avLst/>
          </a:prstGeom>
        </p:spPr>
      </p:pic>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442D58-10F3-B7DE-1A14-3A2E38270908}"/>
              </a:ext>
            </a:extLst>
          </p:cNvPr>
          <p:cNvSpPr>
            <a:spLocks noGrp="1"/>
          </p:cNvSpPr>
          <p:nvPr>
            <p:ph type="title"/>
          </p:nvPr>
        </p:nvSpPr>
        <p:spPr>
          <a:xfrm>
            <a:off x="1371597" y="348865"/>
            <a:ext cx="10044023" cy="877729"/>
          </a:xfrm>
        </p:spPr>
        <p:txBody>
          <a:bodyPr vert="horz" lIns="91440" tIns="45720" rIns="91440" bIns="45720" rtlCol="0" anchor="ctr">
            <a:noAutofit/>
          </a:bodyPr>
          <a:lstStyle/>
          <a:p>
            <a:r>
              <a:rPr lang="en-US" sz="2400" b="1" dirty="0">
                <a:solidFill>
                  <a:schemeClr val="bg1"/>
                </a:solidFill>
                <a:latin typeface="+mn-lt"/>
              </a:rPr>
              <a:t>What is the percentage of unique product increase in 2021 vs. 2020? </a:t>
            </a:r>
            <a:br>
              <a:rPr lang="en-US" sz="2400" b="1" dirty="0">
                <a:solidFill>
                  <a:schemeClr val="bg1"/>
                </a:solidFill>
                <a:latin typeface="+mn-lt"/>
              </a:rPr>
            </a:br>
            <a:r>
              <a:rPr lang="en-US" sz="1200" b="1" dirty="0">
                <a:solidFill>
                  <a:schemeClr val="bg1"/>
                </a:solidFill>
                <a:latin typeface="+mn-lt"/>
              </a:rPr>
              <a:t>The final output contains these fields : unique_products_2020, unique_products_2021, </a:t>
            </a:r>
            <a:r>
              <a:rPr lang="en-US" sz="1200" b="1" dirty="0" err="1">
                <a:solidFill>
                  <a:schemeClr val="bg1"/>
                </a:solidFill>
                <a:latin typeface="+mn-lt"/>
              </a:rPr>
              <a:t>percentage_chg</a:t>
            </a:r>
            <a:endParaRPr lang="en-US" sz="1200" b="1" kern="1200" dirty="0">
              <a:solidFill>
                <a:schemeClr val="bg1"/>
              </a:solidFill>
              <a:latin typeface="+mn-lt"/>
              <a:ea typeface="+mj-ea"/>
              <a:cs typeface="+mj-cs"/>
            </a:endParaRPr>
          </a:p>
        </p:txBody>
      </p:sp>
      <p:sp>
        <p:nvSpPr>
          <p:cNvPr id="3" name="Content Placeholder 2">
            <a:extLst>
              <a:ext uri="{FF2B5EF4-FFF2-40B4-BE49-F238E27FC236}">
                <a16:creationId xmlns:a16="http://schemas.microsoft.com/office/drawing/2014/main" id="{BA1E3799-6510-0992-66D5-9450D67F4791}"/>
              </a:ext>
            </a:extLst>
          </p:cNvPr>
          <p:cNvSpPr>
            <a:spLocks/>
          </p:cNvSpPr>
          <p:nvPr/>
        </p:nvSpPr>
        <p:spPr>
          <a:xfrm>
            <a:off x="1806115" y="2112579"/>
            <a:ext cx="4239509" cy="4025196"/>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4" name="Content Placeholder 3">
            <a:extLst>
              <a:ext uri="{FF2B5EF4-FFF2-40B4-BE49-F238E27FC236}">
                <a16:creationId xmlns:a16="http://schemas.microsoft.com/office/drawing/2014/main" id="{06CD3364-D476-EE90-54FB-BC92F216FAFE}"/>
              </a:ext>
            </a:extLst>
          </p:cNvPr>
          <p:cNvSpPr>
            <a:spLocks/>
          </p:cNvSpPr>
          <p:nvPr/>
        </p:nvSpPr>
        <p:spPr>
          <a:xfrm>
            <a:off x="6170316" y="2577574"/>
            <a:ext cx="4239509" cy="3560201"/>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pic>
        <p:nvPicPr>
          <p:cNvPr id="6" name="Picture 5">
            <a:extLst>
              <a:ext uri="{FF2B5EF4-FFF2-40B4-BE49-F238E27FC236}">
                <a16:creationId xmlns:a16="http://schemas.microsoft.com/office/drawing/2014/main" id="{34DDFF5F-F51D-AE88-0525-958CC271C366}"/>
              </a:ext>
            </a:extLst>
          </p:cNvPr>
          <p:cNvPicPr>
            <a:picLocks noChangeAspect="1"/>
          </p:cNvPicPr>
          <p:nvPr/>
        </p:nvPicPr>
        <p:blipFill>
          <a:blip r:embed="rId4"/>
          <a:stretch>
            <a:fillRect/>
          </a:stretch>
        </p:blipFill>
        <p:spPr>
          <a:xfrm>
            <a:off x="1124660" y="1965826"/>
            <a:ext cx="4766208" cy="563691"/>
          </a:xfrm>
          <a:prstGeom prst="rect">
            <a:avLst/>
          </a:prstGeom>
        </p:spPr>
      </p:pic>
      <p:pic>
        <p:nvPicPr>
          <p:cNvPr id="8" name="Picture 7">
            <a:extLst>
              <a:ext uri="{FF2B5EF4-FFF2-40B4-BE49-F238E27FC236}">
                <a16:creationId xmlns:a16="http://schemas.microsoft.com/office/drawing/2014/main" id="{DF068A80-0299-3AB4-55A4-936392A49833}"/>
              </a:ext>
            </a:extLst>
          </p:cNvPr>
          <p:cNvPicPr>
            <a:picLocks noChangeAspect="1"/>
          </p:cNvPicPr>
          <p:nvPr/>
        </p:nvPicPr>
        <p:blipFill>
          <a:blip r:embed="rId5"/>
          <a:stretch>
            <a:fillRect/>
          </a:stretch>
        </p:blipFill>
        <p:spPr>
          <a:xfrm>
            <a:off x="6572323" y="2004851"/>
            <a:ext cx="2866615" cy="3955820"/>
          </a:xfrm>
          <a:prstGeom prst="rect">
            <a:avLst/>
          </a:prstGeom>
        </p:spPr>
      </p:pic>
      <p:sp>
        <p:nvSpPr>
          <p:cNvPr id="9" name="Left Brace 8">
            <a:extLst>
              <a:ext uri="{FF2B5EF4-FFF2-40B4-BE49-F238E27FC236}">
                <a16:creationId xmlns:a16="http://schemas.microsoft.com/office/drawing/2014/main" id="{942C374B-0C64-67EF-6AD9-A597FEFB205B}"/>
              </a:ext>
            </a:extLst>
          </p:cNvPr>
          <p:cNvSpPr/>
          <p:nvPr/>
        </p:nvSpPr>
        <p:spPr>
          <a:xfrm>
            <a:off x="7579166" y="2503380"/>
            <a:ext cx="272573" cy="925620"/>
          </a:xfrm>
          <a:prstGeom prst="leftBrac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4F6737D8-6210-1AC6-AD75-FA994D4304D9}"/>
              </a:ext>
            </a:extLst>
          </p:cNvPr>
          <p:cNvSpPr txBox="1"/>
          <p:nvPr/>
        </p:nvSpPr>
        <p:spPr>
          <a:xfrm>
            <a:off x="6687704" y="2795251"/>
            <a:ext cx="757325" cy="307777"/>
          </a:xfrm>
          <a:prstGeom prst="rect">
            <a:avLst/>
          </a:prstGeom>
          <a:noFill/>
        </p:spPr>
        <p:txBody>
          <a:bodyPr wrap="square" rtlCol="0">
            <a:spAutoFit/>
          </a:bodyPr>
          <a:lstStyle/>
          <a:p>
            <a:r>
              <a:rPr lang="en-US" sz="1400" dirty="0"/>
              <a:t>36.33%</a:t>
            </a:r>
          </a:p>
        </p:txBody>
      </p:sp>
      <p:sp>
        <p:nvSpPr>
          <p:cNvPr id="11" name="TextBox 10">
            <a:extLst>
              <a:ext uri="{FF2B5EF4-FFF2-40B4-BE49-F238E27FC236}">
                <a16:creationId xmlns:a16="http://schemas.microsoft.com/office/drawing/2014/main" id="{BD688667-60A2-3939-BB59-359597D6CE5C}"/>
              </a:ext>
            </a:extLst>
          </p:cNvPr>
          <p:cNvSpPr txBox="1"/>
          <p:nvPr/>
        </p:nvSpPr>
        <p:spPr>
          <a:xfrm>
            <a:off x="7117660" y="6038790"/>
            <a:ext cx="693187" cy="307777"/>
          </a:xfrm>
          <a:prstGeom prst="rect">
            <a:avLst/>
          </a:prstGeom>
          <a:noFill/>
        </p:spPr>
        <p:txBody>
          <a:bodyPr wrap="square" rtlCol="0">
            <a:spAutoFit/>
          </a:bodyPr>
          <a:lstStyle/>
          <a:p>
            <a:r>
              <a:rPr lang="en-US" sz="1400" dirty="0"/>
              <a:t>2020</a:t>
            </a:r>
          </a:p>
        </p:txBody>
      </p:sp>
      <p:sp>
        <p:nvSpPr>
          <p:cNvPr id="16" name="TextBox 15">
            <a:extLst>
              <a:ext uri="{FF2B5EF4-FFF2-40B4-BE49-F238E27FC236}">
                <a16:creationId xmlns:a16="http://schemas.microsoft.com/office/drawing/2014/main" id="{084B4F80-C4B7-12E2-D687-355DA9514A33}"/>
              </a:ext>
            </a:extLst>
          </p:cNvPr>
          <p:cNvSpPr txBox="1"/>
          <p:nvPr/>
        </p:nvSpPr>
        <p:spPr>
          <a:xfrm>
            <a:off x="7877728" y="6040444"/>
            <a:ext cx="693187" cy="306124"/>
          </a:xfrm>
          <a:prstGeom prst="rect">
            <a:avLst/>
          </a:prstGeom>
          <a:noFill/>
        </p:spPr>
        <p:txBody>
          <a:bodyPr wrap="square" rtlCol="0">
            <a:spAutoFit/>
          </a:bodyPr>
          <a:lstStyle/>
          <a:p>
            <a:r>
              <a:rPr lang="en-US" sz="1400" dirty="0"/>
              <a:t>2021</a:t>
            </a:r>
          </a:p>
        </p:txBody>
      </p:sp>
      <p:sp>
        <p:nvSpPr>
          <p:cNvPr id="17" name="TextBox 16">
            <a:extLst>
              <a:ext uri="{FF2B5EF4-FFF2-40B4-BE49-F238E27FC236}">
                <a16:creationId xmlns:a16="http://schemas.microsoft.com/office/drawing/2014/main" id="{F80FA2D6-DF79-9A44-2C77-0CA1E895D71C}"/>
              </a:ext>
            </a:extLst>
          </p:cNvPr>
          <p:cNvSpPr txBox="1"/>
          <p:nvPr/>
        </p:nvSpPr>
        <p:spPr>
          <a:xfrm>
            <a:off x="787774" y="3048395"/>
            <a:ext cx="4766208" cy="3693319"/>
          </a:xfrm>
          <a:prstGeom prst="rect">
            <a:avLst/>
          </a:prstGeom>
          <a:noFill/>
        </p:spPr>
        <p:txBody>
          <a:bodyPr wrap="square" rtlCol="0">
            <a:spAutoFit/>
          </a:bodyPr>
          <a:lstStyle/>
          <a:p>
            <a:r>
              <a:rPr lang="en-US" b="1" dirty="0"/>
              <a:t>Insights:</a:t>
            </a:r>
          </a:p>
          <a:p>
            <a:endParaRPr lang="en-US" dirty="0"/>
          </a:p>
          <a:p>
            <a:pPr marL="285750" indent="-285750">
              <a:buFont typeface="Arial" panose="020B0604020202020204" pitchFamily="34" charset="0"/>
              <a:buChar char="•"/>
            </a:pPr>
            <a:r>
              <a:rPr lang="en-US" dirty="0"/>
              <a:t>The number of unique products in 2020 was 245 whereas in 2021 it has increased to 334.</a:t>
            </a:r>
          </a:p>
          <a:p>
            <a:endParaRPr lang="en-US" dirty="0"/>
          </a:p>
          <a:p>
            <a:pPr marL="285750" indent="-285750">
              <a:buFont typeface="Arial" panose="020B0604020202020204" pitchFamily="34" charset="0"/>
              <a:buChar char="•"/>
            </a:pPr>
            <a:r>
              <a:rPr lang="en-US" dirty="0"/>
              <a:t>we note a 36.33% increase in the number of unique products.</a:t>
            </a:r>
          </a:p>
          <a:p>
            <a:endParaRPr lang="en-US" dirty="0"/>
          </a:p>
          <a:p>
            <a:pPr marL="285750" indent="-285750">
              <a:buFont typeface="Arial" panose="020B0604020202020204" pitchFamily="34" charset="0"/>
              <a:buChar char="•"/>
            </a:pPr>
            <a:r>
              <a:rPr lang="en-US" dirty="0"/>
              <a:t>The company has a good growth rate and is capturing new markets.</a:t>
            </a:r>
          </a:p>
          <a:p>
            <a:endParaRPr lang="en-US" dirty="0"/>
          </a:p>
          <a:p>
            <a:endParaRPr lang="en-US" dirty="0"/>
          </a:p>
          <a:p>
            <a:endParaRPr lang="en-US" dirty="0"/>
          </a:p>
        </p:txBody>
      </p:sp>
      <p:sp>
        <p:nvSpPr>
          <p:cNvPr id="20" name="Star: 24 Points 19">
            <a:extLst>
              <a:ext uri="{FF2B5EF4-FFF2-40B4-BE49-F238E27FC236}">
                <a16:creationId xmlns:a16="http://schemas.microsoft.com/office/drawing/2014/main" id="{256B30AE-8643-F1F5-E8E4-38D60A15522E}"/>
              </a:ext>
            </a:extLst>
          </p:cNvPr>
          <p:cNvSpPr/>
          <p:nvPr/>
        </p:nvSpPr>
        <p:spPr>
          <a:xfrm>
            <a:off x="6628450" y="2710467"/>
            <a:ext cx="808951" cy="477344"/>
          </a:xfrm>
          <a:prstGeom prst="star24">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99177923"/>
      </p:ext>
    </p:extLst>
  </p:cSld>
  <p:clrMapOvr>
    <a:masterClrMapping/>
  </p:clrMapOvr>
  <mc:AlternateContent xmlns:mc="http://schemas.openxmlformats.org/markup-compatibility/2006" xmlns:p14="http://schemas.microsoft.com/office/powerpoint/2010/main">
    <mc:Choice Requires="p14">
      <p:transition spd="slow" p14:dur="1600" advTm="22809">
        <p14:gallery dir="l"/>
      </p:transition>
    </mc:Choice>
    <mc:Fallback xmlns="">
      <p:transition spd="slow" advTm="22809">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Shopping cart with boxes">
            <a:extLst>
              <a:ext uri="{FF2B5EF4-FFF2-40B4-BE49-F238E27FC236}">
                <a16:creationId xmlns:a16="http://schemas.microsoft.com/office/drawing/2014/main" id="{CC85D0C6-5622-2893-E9B5-9D35580B091E}"/>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ass/>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376174" y="-546852"/>
            <a:ext cx="12791947" cy="8527965"/>
          </a:xfrm>
          <a:prstGeom prst="rect">
            <a:avLst/>
          </a:prstGeom>
        </p:spPr>
      </p:pic>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442D58-10F3-B7DE-1A14-3A2E38270908}"/>
              </a:ext>
            </a:extLst>
          </p:cNvPr>
          <p:cNvSpPr>
            <a:spLocks noGrp="1"/>
          </p:cNvSpPr>
          <p:nvPr>
            <p:ph type="title"/>
          </p:nvPr>
        </p:nvSpPr>
        <p:spPr>
          <a:xfrm>
            <a:off x="1371597" y="348865"/>
            <a:ext cx="10044023" cy="877729"/>
          </a:xfrm>
        </p:spPr>
        <p:txBody>
          <a:bodyPr vert="horz" lIns="91440" tIns="45720" rIns="91440" bIns="45720" rtlCol="0" anchor="ctr">
            <a:noAutofit/>
          </a:bodyPr>
          <a:lstStyle/>
          <a:p>
            <a:r>
              <a:rPr lang="en-US" sz="2400" b="1" dirty="0">
                <a:solidFill>
                  <a:schemeClr val="bg1"/>
                </a:solidFill>
                <a:latin typeface="+mn-lt"/>
              </a:rPr>
              <a:t>Provide a report with all the unique product counts for each segment.</a:t>
            </a:r>
            <a:br>
              <a:rPr lang="en-US" sz="2400" b="1" dirty="0">
                <a:solidFill>
                  <a:schemeClr val="bg1"/>
                </a:solidFill>
                <a:latin typeface="+mn-lt"/>
              </a:rPr>
            </a:br>
            <a:r>
              <a:rPr lang="en-US" sz="1200" b="1" dirty="0">
                <a:solidFill>
                  <a:schemeClr val="bg1"/>
                </a:solidFill>
                <a:latin typeface="+mn-lt"/>
              </a:rPr>
              <a:t>The final output contains 2 fields - segment &amp; </a:t>
            </a:r>
            <a:r>
              <a:rPr lang="en-US" sz="1200" b="1" dirty="0" err="1">
                <a:solidFill>
                  <a:schemeClr val="bg1"/>
                </a:solidFill>
                <a:latin typeface="+mn-lt"/>
              </a:rPr>
              <a:t>product_count</a:t>
            </a:r>
            <a:r>
              <a:rPr lang="en-US" sz="1200" b="1" dirty="0">
                <a:solidFill>
                  <a:schemeClr val="bg1"/>
                </a:solidFill>
                <a:latin typeface="+mn-lt"/>
              </a:rPr>
              <a:t>.  Sort them in descending order of product counts. </a:t>
            </a:r>
            <a:endParaRPr lang="en-US" sz="1200" b="1" kern="1200" dirty="0">
              <a:solidFill>
                <a:schemeClr val="bg1"/>
              </a:solidFill>
              <a:latin typeface="+mn-lt"/>
              <a:ea typeface="+mj-ea"/>
              <a:cs typeface="+mj-cs"/>
            </a:endParaRPr>
          </a:p>
        </p:txBody>
      </p:sp>
      <p:sp>
        <p:nvSpPr>
          <p:cNvPr id="3" name="Content Placeholder 2">
            <a:extLst>
              <a:ext uri="{FF2B5EF4-FFF2-40B4-BE49-F238E27FC236}">
                <a16:creationId xmlns:a16="http://schemas.microsoft.com/office/drawing/2014/main" id="{BA1E3799-6510-0992-66D5-9450D67F4791}"/>
              </a:ext>
            </a:extLst>
          </p:cNvPr>
          <p:cNvSpPr>
            <a:spLocks/>
          </p:cNvSpPr>
          <p:nvPr/>
        </p:nvSpPr>
        <p:spPr>
          <a:xfrm>
            <a:off x="1806115" y="2112579"/>
            <a:ext cx="4239509" cy="4025196"/>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4" name="Content Placeholder 3">
            <a:extLst>
              <a:ext uri="{FF2B5EF4-FFF2-40B4-BE49-F238E27FC236}">
                <a16:creationId xmlns:a16="http://schemas.microsoft.com/office/drawing/2014/main" id="{06CD3364-D476-EE90-54FB-BC92F216FAFE}"/>
              </a:ext>
            </a:extLst>
          </p:cNvPr>
          <p:cNvSpPr>
            <a:spLocks/>
          </p:cNvSpPr>
          <p:nvPr/>
        </p:nvSpPr>
        <p:spPr>
          <a:xfrm>
            <a:off x="6170316" y="2577574"/>
            <a:ext cx="4239509" cy="3560201"/>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pic>
        <p:nvPicPr>
          <p:cNvPr id="12" name="Picture 11">
            <a:extLst>
              <a:ext uri="{FF2B5EF4-FFF2-40B4-BE49-F238E27FC236}">
                <a16:creationId xmlns:a16="http://schemas.microsoft.com/office/drawing/2014/main" id="{632B8BAA-8A74-A9CF-00E8-E3CA4422863B}"/>
              </a:ext>
            </a:extLst>
          </p:cNvPr>
          <p:cNvPicPr>
            <a:picLocks noChangeAspect="1"/>
          </p:cNvPicPr>
          <p:nvPr/>
        </p:nvPicPr>
        <p:blipFill>
          <a:blip r:embed="rId4"/>
          <a:stretch>
            <a:fillRect/>
          </a:stretch>
        </p:blipFill>
        <p:spPr>
          <a:xfrm>
            <a:off x="1054425" y="2112088"/>
            <a:ext cx="4732430" cy="1733700"/>
          </a:xfrm>
          <a:prstGeom prst="rect">
            <a:avLst/>
          </a:prstGeom>
        </p:spPr>
      </p:pic>
      <p:pic>
        <p:nvPicPr>
          <p:cNvPr id="14" name="Picture 13">
            <a:extLst>
              <a:ext uri="{FF2B5EF4-FFF2-40B4-BE49-F238E27FC236}">
                <a16:creationId xmlns:a16="http://schemas.microsoft.com/office/drawing/2014/main" id="{F2903CA4-708F-1574-BD74-3C1A5F6515D0}"/>
              </a:ext>
            </a:extLst>
          </p:cNvPr>
          <p:cNvPicPr>
            <a:picLocks noChangeAspect="1"/>
          </p:cNvPicPr>
          <p:nvPr/>
        </p:nvPicPr>
        <p:blipFill>
          <a:blip r:embed="rId5"/>
          <a:stretch>
            <a:fillRect/>
          </a:stretch>
        </p:blipFill>
        <p:spPr>
          <a:xfrm>
            <a:off x="6626177" y="2190080"/>
            <a:ext cx="2675261" cy="1775918"/>
          </a:xfrm>
          <a:prstGeom prst="rect">
            <a:avLst/>
          </a:prstGeom>
        </p:spPr>
      </p:pic>
      <p:sp>
        <p:nvSpPr>
          <p:cNvPr id="5" name="TextBox 4">
            <a:extLst>
              <a:ext uri="{FF2B5EF4-FFF2-40B4-BE49-F238E27FC236}">
                <a16:creationId xmlns:a16="http://schemas.microsoft.com/office/drawing/2014/main" id="{366BA8A9-C5E4-7C65-00C4-BF3717D2F061}"/>
              </a:ext>
            </a:extLst>
          </p:cNvPr>
          <p:cNvSpPr txBox="1"/>
          <p:nvPr/>
        </p:nvSpPr>
        <p:spPr>
          <a:xfrm>
            <a:off x="1194678" y="4613230"/>
            <a:ext cx="10085009" cy="1477328"/>
          </a:xfrm>
          <a:prstGeom prst="rect">
            <a:avLst/>
          </a:prstGeom>
          <a:noFill/>
        </p:spPr>
        <p:txBody>
          <a:bodyPr wrap="square" rtlCol="0">
            <a:spAutoFit/>
          </a:bodyPr>
          <a:lstStyle/>
          <a:p>
            <a:r>
              <a:rPr lang="en-US" b="1" dirty="0"/>
              <a:t>Explanation: </a:t>
            </a:r>
          </a:p>
          <a:p>
            <a:pPr marL="285750" indent="-285750">
              <a:buFont typeface="Arial" panose="020B0604020202020204" pitchFamily="34" charset="0"/>
              <a:buChar char="•"/>
            </a:pPr>
            <a:r>
              <a:rPr lang="en-US" dirty="0"/>
              <a:t>From product table, we choose the column segment and count the distinct number of product as product count.</a:t>
            </a:r>
          </a:p>
          <a:p>
            <a:pPr marL="285750" indent="-285750">
              <a:buFont typeface="Arial" panose="020B0604020202020204" pitchFamily="34" charset="0"/>
              <a:buChar char="•"/>
            </a:pPr>
            <a:r>
              <a:rPr lang="en-US" dirty="0"/>
              <a:t>Since we use an aggregate function, we have to use </a:t>
            </a:r>
            <a:r>
              <a:rPr lang="en-US" b="1" dirty="0"/>
              <a:t>group by.</a:t>
            </a:r>
          </a:p>
          <a:p>
            <a:pPr marL="285750" indent="-285750">
              <a:buFont typeface="Arial" panose="020B0604020202020204" pitchFamily="34" charset="0"/>
              <a:buChar char="•"/>
            </a:pPr>
            <a:r>
              <a:rPr lang="en-US" b="1" dirty="0"/>
              <a:t>T</a:t>
            </a:r>
            <a:r>
              <a:rPr lang="en-US" dirty="0"/>
              <a:t>he final result is </a:t>
            </a:r>
            <a:r>
              <a:rPr lang="en-US" b="1" dirty="0"/>
              <a:t>ordered by </a:t>
            </a:r>
            <a:r>
              <a:rPr lang="en-US" dirty="0"/>
              <a:t>the product count  in a </a:t>
            </a:r>
            <a:r>
              <a:rPr lang="en-US" b="1" dirty="0"/>
              <a:t>desc</a:t>
            </a:r>
            <a:r>
              <a:rPr lang="en-US" dirty="0"/>
              <a:t>ending order</a:t>
            </a:r>
          </a:p>
        </p:txBody>
      </p:sp>
    </p:spTree>
    <p:extLst>
      <p:ext uri="{BB962C8B-B14F-4D97-AF65-F5344CB8AC3E}">
        <p14:creationId xmlns:p14="http://schemas.microsoft.com/office/powerpoint/2010/main" val="1759582230"/>
      </p:ext>
    </p:extLst>
  </p:cSld>
  <p:clrMapOvr>
    <a:masterClrMapping/>
  </p:clrMapOvr>
  <mc:AlternateContent xmlns:mc="http://schemas.openxmlformats.org/markup-compatibility/2006" xmlns:p14="http://schemas.microsoft.com/office/powerpoint/2010/main">
    <mc:Choice Requires="p14">
      <p:transition spd="slow" p14:dur="1600" advTm="21751">
        <p14:gallery dir="l"/>
      </p:transition>
    </mc:Choice>
    <mc:Fallback xmlns="">
      <p:transition spd="slow" advTm="2175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Shopping cart with boxes">
            <a:extLst>
              <a:ext uri="{FF2B5EF4-FFF2-40B4-BE49-F238E27FC236}">
                <a16:creationId xmlns:a16="http://schemas.microsoft.com/office/drawing/2014/main" id="{CC85D0C6-5622-2893-E9B5-9D35580B091E}"/>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ass/>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376174" y="-546852"/>
            <a:ext cx="12791947" cy="8527965"/>
          </a:xfrm>
          <a:prstGeom prst="rect">
            <a:avLst/>
          </a:prstGeom>
        </p:spPr>
      </p:pic>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442D58-10F3-B7DE-1A14-3A2E38270908}"/>
              </a:ext>
            </a:extLst>
          </p:cNvPr>
          <p:cNvSpPr>
            <a:spLocks noGrp="1"/>
          </p:cNvSpPr>
          <p:nvPr>
            <p:ph type="title"/>
          </p:nvPr>
        </p:nvSpPr>
        <p:spPr>
          <a:xfrm>
            <a:off x="1371597" y="348865"/>
            <a:ext cx="10044023" cy="877729"/>
          </a:xfrm>
        </p:spPr>
        <p:txBody>
          <a:bodyPr vert="horz" lIns="91440" tIns="45720" rIns="91440" bIns="45720" rtlCol="0" anchor="ctr">
            <a:noAutofit/>
          </a:bodyPr>
          <a:lstStyle/>
          <a:p>
            <a:r>
              <a:rPr lang="en-US" sz="2400" b="1" dirty="0">
                <a:solidFill>
                  <a:schemeClr val="bg1"/>
                </a:solidFill>
                <a:latin typeface="+mn-lt"/>
              </a:rPr>
              <a:t>Provide a report with all the unique product counts for each segment.</a:t>
            </a:r>
            <a:br>
              <a:rPr lang="en-US" sz="2400" b="1" dirty="0">
                <a:solidFill>
                  <a:schemeClr val="bg1"/>
                </a:solidFill>
                <a:latin typeface="+mn-lt"/>
              </a:rPr>
            </a:br>
            <a:r>
              <a:rPr lang="en-US" sz="1200" b="1" dirty="0">
                <a:solidFill>
                  <a:schemeClr val="bg1"/>
                </a:solidFill>
                <a:latin typeface="+mn-lt"/>
              </a:rPr>
              <a:t>The final output contains 2 fields - segment &amp; </a:t>
            </a:r>
            <a:r>
              <a:rPr lang="en-US" sz="1200" b="1" dirty="0" err="1">
                <a:solidFill>
                  <a:schemeClr val="bg1"/>
                </a:solidFill>
                <a:latin typeface="+mn-lt"/>
              </a:rPr>
              <a:t>product_count</a:t>
            </a:r>
            <a:r>
              <a:rPr lang="en-US" sz="1200" b="1" dirty="0">
                <a:solidFill>
                  <a:schemeClr val="bg1"/>
                </a:solidFill>
                <a:latin typeface="+mn-lt"/>
              </a:rPr>
              <a:t>.  Sort them in descending order of product counts. </a:t>
            </a:r>
            <a:endParaRPr lang="en-US" sz="1200" b="1" kern="1200" dirty="0">
              <a:solidFill>
                <a:schemeClr val="bg1"/>
              </a:solidFill>
              <a:latin typeface="+mn-lt"/>
              <a:ea typeface="+mj-ea"/>
              <a:cs typeface="+mj-cs"/>
            </a:endParaRPr>
          </a:p>
        </p:txBody>
      </p:sp>
      <p:sp>
        <p:nvSpPr>
          <p:cNvPr id="3" name="Content Placeholder 2">
            <a:extLst>
              <a:ext uri="{FF2B5EF4-FFF2-40B4-BE49-F238E27FC236}">
                <a16:creationId xmlns:a16="http://schemas.microsoft.com/office/drawing/2014/main" id="{BA1E3799-6510-0992-66D5-9450D67F4791}"/>
              </a:ext>
            </a:extLst>
          </p:cNvPr>
          <p:cNvSpPr>
            <a:spLocks/>
          </p:cNvSpPr>
          <p:nvPr/>
        </p:nvSpPr>
        <p:spPr>
          <a:xfrm>
            <a:off x="1806115" y="2112579"/>
            <a:ext cx="4239509" cy="4025196"/>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4" name="Content Placeholder 3">
            <a:extLst>
              <a:ext uri="{FF2B5EF4-FFF2-40B4-BE49-F238E27FC236}">
                <a16:creationId xmlns:a16="http://schemas.microsoft.com/office/drawing/2014/main" id="{06CD3364-D476-EE90-54FB-BC92F216FAFE}"/>
              </a:ext>
            </a:extLst>
          </p:cNvPr>
          <p:cNvSpPr>
            <a:spLocks/>
          </p:cNvSpPr>
          <p:nvPr/>
        </p:nvSpPr>
        <p:spPr>
          <a:xfrm>
            <a:off x="6170316" y="2577574"/>
            <a:ext cx="4239509" cy="3560201"/>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pic>
        <p:nvPicPr>
          <p:cNvPr id="14" name="Picture 13">
            <a:extLst>
              <a:ext uri="{FF2B5EF4-FFF2-40B4-BE49-F238E27FC236}">
                <a16:creationId xmlns:a16="http://schemas.microsoft.com/office/drawing/2014/main" id="{F2903CA4-708F-1574-BD74-3C1A5F6515D0}"/>
              </a:ext>
            </a:extLst>
          </p:cNvPr>
          <p:cNvPicPr>
            <a:picLocks noChangeAspect="1"/>
          </p:cNvPicPr>
          <p:nvPr/>
        </p:nvPicPr>
        <p:blipFill>
          <a:blip r:embed="rId4"/>
          <a:stretch>
            <a:fillRect/>
          </a:stretch>
        </p:blipFill>
        <p:spPr>
          <a:xfrm>
            <a:off x="5984387" y="1939645"/>
            <a:ext cx="2675261" cy="1775918"/>
          </a:xfrm>
          <a:prstGeom prst="rect">
            <a:avLst/>
          </a:prstGeom>
        </p:spPr>
      </p:pic>
      <p:sp>
        <p:nvSpPr>
          <p:cNvPr id="20" name="TextBox 19">
            <a:extLst>
              <a:ext uri="{FF2B5EF4-FFF2-40B4-BE49-F238E27FC236}">
                <a16:creationId xmlns:a16="http://schemas.microsoft.com/office/drawing/2014/main" id="{F2B3EB1C-946B-0D95-33F9-B8F5BC55E4B4}"/>
              </a:ext>
            </a:extLst>
          </p:cNvPr>
          <p:cNvSpPr txBox="1"/>
          <p:nvPr/>
        </p:nvSpPr>
        <p:spPr>
          <a:xfrm>
            <a:off x="529721" y="2441363"/>
            <a:ext cx="5057655" cy="3693319"/>
          </a:xfrm>
          <a:prstGeom prst="rect">
            <a:avLst/>
          </a:prstGeom>
          <a:noFill/>
        </p:spPr>
        <p:txBody>
          <a:bodyPr wrap="square" rtlCol="0">
            <a:spAutoFit/>
          </a:bodyPr>
          <a:lstStyle/>
          <a:p>
            <a:r>
              <a:rPr lang="en-US" b="1" dirty="0"/>
              <a:t>Insights:</a:t>
            </a:r>
          </a:p>
          <a:p>
            <a:endParaRPr lang="en-US" dirty="0"/>
          </a:p>
          <a:p>
            <a:pPr marL="285750" indent="-285750">
              <a:buFont typeface="Arial" panose="020B0604020202020204" pitchFamily="34" charset="0"/>
              <a:buChar char="•"/>
            </a:pPr>
            <a:r>
              <a:rPr lang="en-US" b="1" dirty="0"/>
              <a:t>Notebook, Accessories and peripherals </a:t>
            </a:r>
            <a:r>
              <a:rPr lang="en-US" dirty="0"/>
              <a:t>have good and growing number of unique product.</a:t>
            </a:r>
          </a:p>
          <a:p>
            <a:endParaRPr lang="en-US" dirty="0"/>
          </a:p>
          <a:p>
            <a:pPr marL="285750" indent="-285750">
              <a:buFont typeface="Arial" panose="020B0604020202020204" pitchFamily="34" charset="0"/>
              <a:buChar char="•"/>
            </a:pPr>
            <a:r>
              <a:rPr lang="en-US" dirty="0"/>
              <a:t>These 3 account </a:t>
            </a:r>
            <a:r>
              <a:rPr lang="en-US" b="1" dirty="0"/>
              <a:t>for 83% of all unique products</a:t>
            </a:r>
            <a:r>
              <a:rPr lang="en-US" dirty="0"/>
              <a:t>.</a:t>
            </a:r>
          </a:p>
          <a:p>
            <a:endParaRPr lang="en-US" dirty="0"/>
          </a:p>
          <a:p>
            <a:pPr marL="285750" indent="-285750">
              <a:buFont typeface="Arial" panose="020B0604020202020204" pitchFamily="34" charset="0"/>
              <a:buChar char="•"/>
            </a:pPr>
            <a:r>
              <a:rPr lang="en-US" dirty="0"/>
              <a:t>Desktop, storage and networking needs to concentrate on increasing the number of products offered.</a:t>
            </a:r>
          </a:p>
          <a:p>
            <a:endParaRPr lang="en-US" dirty="0"/>
          </a:p>
          <a:p>
            <a:endParaRPr lang="en-US" dirty="0"/>
          </a:p>
          <a:p>
            <a:endParaRPr lang="en-US" dirty="0"/>
          </a:p>
        </p:txBody>
      </p:sp>
      <p:pic>
        <p:nvPicPr>
          <p:cNvPr id="24" name="Picture 23">
            <a:extLst>
              <a:ext uri="{FF2B5EF4-FFF2-40B4-BE49-F238E27FC236}">
                <a16:creationId xmlns:a16="http://schemas.microsoft.com/office/drawing/2014/main" id="{D26CD9A5-D7FA-68D6-2437-66E04CEAC612}"/>
              </a:ext>
            </a:extLst>
          </p:cNvPr>
          <p:cNvPicPr>
            <a:picLocks noChangeAspect="1"/>
          </p:cNvPicPr>
          <p:nvPr/>
        </p:nvPicPr>
        <p:blipFill>
          <a:blip r:embed="rId5"/>
          <a:stretch>
            <a:fillRect/>
          </a:stretch>
        </p:blipFill>
        <p:spPr>
          <a:xfrm>
            <a:off x="5439427" y="3929000"/>
            <a:ext cx="6022021" cy="2534466"/>
          </a:xfrm>
          <a:prstGeom prst="rect">
            <a:avLst/>
          </a:prstGeom>
        </p:spPr>
      </p:pic>
    </p:spTree>
    <p:extLst>
      <p:ext uri="{BB962C8B-B14F-4D97-AF65-F5344CB8AC3E}">
        <p14:creationId xmlns:p14="http://schemas.microsoft.com/office/powerpoint/2010/main" val="1660478746"/>
      </p:ext>
    </p:extLst>
  </p:cSld>
  <p:clrMapOvr>
    <a:masterClrMapping/>
  </p:clrMapOvr>
  <mc:AlternateContent xmlns:mc="http://schemas.openxmlformats.org/markup-compatibility/2006" xmlns:p14="http://schemas.microsoft.com/office/powerpoint/2010/main">
    <mc:Choice Requires="p14">
      <p:transition spd="slow" p14:dur="1600" advTm="24824">
        <p14:gallery dir="l"/>
      </p:transition>
    </mc:Choice>
    <mc:Fallback xmlns="">
      <p:transition spd="slow" advTm="24824">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Shopping cart with boxes">
            <a:extLst>
              <a:ext uri="{FF2B5EF4-FFF2-40B4-BE49-F238E27FC236}">
                <a16:creationId xmlns:a16="http://schemas.microsoft.com/office/drawing/2014/main" id="{CC85D0C6-5622-2893-E9B5-9D35580B091E}"/>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ass/>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376174" y="-546852"/>
            <a:ext cx="12791947" cy="8527965"/>
          </a:xfrm>
          <a:prstGeom prst="rect">
            <a:avLst/>
          </a:prstGeom>
        </p:spPr>
      </p:pic>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442D58-10F3-B7DE-1A14-3A2E38270908}"/>
              </a:ext>
            </a:extLst>
          </p:cNvPr>
          <p:cNvSpPr>
            <a:spLocks noGrp="1"/>
          </p:cNvSpPr>
          <p:nvPr>
            <p:ph type="title"/>
          </p:nvPr>
        </p:nvSpPr>
        <p:spPr>
          <a:xfrm>
            <a:off x="644647" y="349112"/>
            <a:ext cx="11051337" cy="877729"/>
          </a:xfrm>
        </p:spPr>
        <p:txBody>
          <a:bodyPr vert="horz" lIns="91440" tIns="45720" rIns="91440" bIns="45720" rtlCol="0" anchor="ctr">
            <a:noAutofit/>
          </a:bodyPr>
          <a:lstStyle/>
          <a:p>
            <a:r>
              <a:rPr lang="en-US" sz="2400" b="1" dirty="0">
                <a:solidFill>
                  <a:schemeClr val="bg1"/>
                </a:solidFill>
                <a:latin typeface="+mn-lt"/>
              </a:rPr>
              <a:t>Follow-up: Which segment had the most increase in unique products in 2021 vs 2020? </a:t>
            </a:r>
            <a:br>
              <a:rPr lang="en-US" sz="2400" b="1" dirty="0">
                <a:solidFill>
                  <a:schemeClr val="bg1"/>
                </a:solidFill>
                <a:latin typeface="+mn-lt"/>
              </a:rPr>
            </a:br>
            <a:r>
              <a:rPr lang="en-US" sz="1200" b="1" dirty="0">
                <a:solidFill>
                  <a:schemeClr val="bg1"/>
                </a:solidFill>
                <a:latin typeface="+mn-lt"/>
              </a:rPr>
              <a:t>The final output contains these fields:-- segment, product_count_2020, product_count_2021, difference</a:t>
            </a:r>
            <a:endParaRPr lang="en-US" sz="1200" b="1" kern="1200" dirty="0">
              <a:solidFill>
                <a:schemeClr val="bg1"/>
              </a:solidFill>
              <a:latin typeface="+mn-lt"/>
              <a:ea typeface="+mj-ea"/>
              <a:cs typeface="+mj-cs"/>
            </a:endParaRPr>
          </a:p>
        </p:txBody>
      </p:sp>
      <p:sp>
        <p:nvSpPr>
          <p:cNvPr id="3" name="Content Placeholder 2">
            <a:extLst>
              <a:ext uri="{FF2B5EF4-FFF2-40B4-BE49-F238E27FC236}">
                <a16:creationId xmlns:a16="http://schemas.microsoft.com/office/drawing/2014/main" id="{BA1E3799-6510-0992-66D5-9450D67F4791}"/>
              </a:ext>
            </a:extLst>
          </p:cNvPr>
          <p:cNvSpPr>
            <a:spLocks/>
          </p:cNvSpPr>
          <p:nvPr/>
        </p:nvSpPr>
        <p:spPr>
          <a:xfrm>
            <a:off x="1806115" y="2112579"/>
            <a:ext cx="4239509" cy="4025196"/>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4" name="Content Placeholder 3">
            <a:extLst>
              <a:ext uri="{FF2B5EF4-FFF2-40B4-BE49-F238E27FC236}">
                <a16:creationId xmlns:a16="http://schemas.microsoft.com/office/drawing/2014/main" id="{06CD3364-D476-EE90-54FB-BC92F216FAFE}"/>
              </a:ext>
            </a:extLst>
          </p:cNvPr>
          <p:cNvSpPr>
            <a:spLocks/>
          </p:cNvSpPr>
          <p:nvPr/>
        </p:nvSpPr>
        <p:spPr>
          <a:xfrm>
            <a:off x="6170316" y="2577574"/>
            <a:ext cx="4239509" cy="3560201"/>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pic>
        <p:nvPicPr>
          <p:cNvPr id="6" name="Picture 5">
            <a:extLst>
              <a:ext uri="{FF2B5EF4-FFF2-40B4-BE49-F238E27FC236}">
                <a16:creationId xmlns:a16="http://schemas.microsoft.com/office/drawing/2014/main" id="{41163F59-AFA4-C686-6C6A-CF2256FB1C53}"/>
              </a:ext>
            </a:extLst>
          </p:cNvPr>
          <p:cNvPicPr>
            <a:picLocks noChangeAspect="1"/>
          </p:cNvPicPr>
          <p:nvPr/>
        </p:nvPicPr>
        <p:blipFill>
          <a:blip r:embed="rId4"/>
          <a:stretch>
            <a:fillRect/>
          </a:stretch>
        </p:blipFill>
        <p:spPr>
          <a:xfrm>
            <a:off x="230690" y="1694051"/>
            <a:ext cx="8390347" cy="3638865"/>
          </a:xfrm>
          <a:prstGeom prst="rect">
            <a:avLst/>
          </a:prstGeom>
        </p:spPr>
      </p:pic>
      <p:pic>
        <p:nvPicPr>
          <p:cNvPr id="8" name="Picture 7">
            <a:extLst>
              <a:ext uri="{FF2B5EF4-FFF2-40B4-BE49-F238E27FC236}">
                <a16:creationId xmlns:a16="http://schemas.microsoft.com/office/drawing/2014/main" id="{679F1C4E-1BD8-7CB8-C5E9-BE6F8BA37B11}"/>
              </a:ext>
            </a:extLst>
          </p:cNvPr>
          <p:cNvPicPr>
            <a:picLocks noChangeAspect="1"/>
          </p:cNvPicPr>
          <p:nvPr/>
        </p:nvPicPr>
        <p:blipFill>
          <a:blip r:embed="rId5"/>
          <a:stretch>
            <a:fillRect/>
          </a:stretch>
        </p:blipFill>
        <p:spPr>
          <a:xfrm>
            <a:off x="7851739" y="3513483"/>
            <a:ext cx="3810330" cy="1200254"/>
          </a:xfrm>
          <a:prstGeom prst="rect">
            <a:avLst/>
          </a:prstGeom>
        </p:spPr>
      </p:pic>
      <p:sp>
        <p:nvSpPr>
          <p:cNvPr id="11" name="TextBox 10">
            <a:extLst>
              <a:ext uri="{FF2B5EF4-FFF2-40B4-BE49-F238E27FC236}">
                <a16:creationId xmlns:a16="http://schemas.microsoft.com/office/drawing/2014/main" id="{1454D8FF-6E60-400D-7B8B-2F86956C442C}"/>
              </a:ext>
            </a:extLst>
          </p:cNvPr>
          <p:cNvSpPr txBox="1"/>
          <p:nvPr/>
        </p:nvSpPr>
        <p:spPr>
          <a:xfrm>
            <a:off x="299100" y="5339276"/>
            <a:ext cx="11722736" cy="1200329"/>
          </a:xfrm>
          <a:prstGeom prst="rect">
            <a:avLst/>
          </a:prstGeom>
          <a:noFill/>
        </p:spPr>
        <p:txBody>
          <a:bodyPr wrap="square" rtlCol="0">
            <a:spAutoFit/>
          </a:bodyPr>
          <a:lstStyle/>
          <a:p>
            <a:r>
              <a:rPr lang="en-US" b="1" dirty="0"/>
              <a:t>Explanation: </a:t>
            </a:r>
          </a:p>
          <a:p>
            <a:pPr marL="285750" indent="-285750">
              <a:buFont typeface="Arial" panose="020B0604020202020204" pitchFamily="34" charset="0"/>
              <a:buChar char="•"/>
            </a:pPr>
            <a:r>
              <a:rPr lang="en-US" dirty="0"/>
              <a:t>We find the </a:t>
            </a:r>
            <a:r>
              <a:rPr lang="en-US" b="1" dirty="0"/>
              <a:t>unique product count </a:t>
            </a:r>
            <a:r>
              <a:rPr lang="en-US" dirty="0"/>
              <a:t>for each fiscal year like before using </a:t>
            </a:r>
            <a:r>
              <a:rPr lang="en-US" b="1" dirty="0"/>
              <a:t>CASE statements.</a:t>
            </a:r>
          </a:p>
          <a:p>
            <a:pPr marL="285750" indent="-285750">
              <a:buFont typeface="Arial" panose="020B0604020202020204" pitchFamily="34" charset="0"/>
              <a:buChar char="•"/>
            </a:pPr>
            <a:r>
              <a:rPr lang="en-US" b="1" dirty="0"/>
              <a:t>Group by</a:t>
            </a:r>
            <a:r>
              <a:rPr lang="en-US" dirty="0"/>
              <a:t> segment to get the same for each segment.</a:t>
            </a:r>
          </a:p>
          <a:p>
            <a:pPr marL="285750" indent="-285750">
              <a:buFont typeface="Arial" panose="020B0604020202020204" pitchFamily="34" charset="0"/>
              <a:buChar char="•"/>
            </a:pPr>
            <a:r>
              <a:rPr lang="en-US" dirty="0"/>
              <a:t>using the above as </a:t>
            </a:r>
            <a:r>
              <a:rPr lang="en-US" b="1" dirty="0"/>
              <a:t>a CTE</a:t>
            </a:r>
            <a:r>
              <a:rPr lang="en-US" dirty="0"/>
              <a:t>, find the difference in the product count and display the result.</a:t>
            </a:r>
          </a:p>
        </p:txBody>
      </p:sp>
    </p:spTree>
    <p:extLst>
      <p:ext uri="{BB962C8B-B14F-4D97-AF65-F5344CB8AC3E}">
        <p14:creationId xmlns:p14="http://schemas.microsoft.com/office/powerpoint/2010/main" val="606332411"/>
      </p:ext>
    </p:extLst>
  </p:cSld>
  <p:clrMapOvr>
    <a:masterClrMapping/>
  </p:clrMapOvr>
  <mc:AlternateContent xmlns:mc="http://schemas.openxmlformats.org/markup-compatibility/2006" xmlns:p14="http://schemas.microsoft.com/office/powerpoint/2010/main">
    <mc:Choice Requires="p14">
      <p:transition spd="slow" p14:dur="1600" advTm="17440">
        <p14:gallery dir="l"/>
      </p:transition>
    </mc:Choice>
    <mc:Fallback xmlns="">
      <p:transition spd="slow" advTm="1744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Shopping cart with boxes">
            <a:extLst>
              <a:ext uri="{FF2B5EF4-FFF2-40B4-BE49-F238E27FC236}">
                <a16:creationId xmlns:a16="http://schemas.microsoft.com/office/drawing/2014/main" id="{CC85D0C6-5622-2893-E9B5-9D35580B091E}"/>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ass/>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512839" y="-1084492"/>
            <a:ext cx="12791947" cy="8527965"/>
          </a:xfrm>
          <a:prstGeom prst="rect">
            <a:avLst/>
          </a:prstGeom>
        </p:spPr>
      </p:pic>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442D58-10F3-B7DE-1A14-3A2E38270908}"/>
              </a:ext>
            </a:extLst>
          </p:cNvPr>
          <p:cNvSpPr>
            <a:spLocks noGrp="1"/>
          </p:cNvSpPr>
          <p:nvPr>
            <p:ph type="title"/>
          </p:nvPr>
        </p:nvSpPr>
        <p:spPr>
          <a:xfrm>
            <a:off x="644647" y="349112"/>
            <a:ext cx="11051337" cy="877729"/>
          </a:xfrm>
        </p:spPr>
        <p:txBody>
          <a:bodyPr vert="horz" lIns="91440" tIns="45720" rIns="91440" bIns="45720" rtlCol="0" anchor="ctr">
            <a:noAutofit/>
          </a:bodyPr>
          <a:lstStyle/>
          <a:p>
            <a:r>
              <a:rPr lang="en-US" sz="2400" b="1" dirty="0">
                <a:solidFill>
                  <a:schemeClr val="bg1"/>
                </a:solidFill>
                <a:latin typeface="+mn-lt"/>
              </a:rPr>
              <a:t>Follow-up: Which segment had the most increase in unique products in 2021 vs 2020? </a:t>
            </a:r>
            <a:br>
              <a:rPr lang="en-US" sz="2400" b="1" dirty="0">
                <a:solidFill>
                  <a:schemeClr val="bg1"/>
                </a:solidFill>
                <a:latin typeface="+mn-lt"/>
              </a:rPr>
            </a:br>
            <a:r>
              <a:rPr lang="en-US" sz="1200" b="1" dirty="0">
                <a:solidFill>
                  <a:schemeClr val="bg1"/>
                </a:solidFill>
                <a:latin typeface="+mn-lt"/>
              </a:rPr>
              <a:t>The final output contains these fields:-- segment, product_count_2020, product_count_2021, difference</a:t>
            </a:r>
            <a:endParaRPr lang="en-US" sz="1200" b="1" kern="1200" dirty="0">
              <a:solidFill>
                <a:schemeClr val="bg1"/>
              </a:solidFill>
              <a:latin typeface="+mn-lt"/>
              <a:ea typeface="+mj-ea"/>
              <a:cs typeface="+mj-cs"/>
            </a:endParaRPr>
          </a:p>
        </p:txBody>
      </p:sp>
      <p:sp>
        <p:nvSpPr>
          <p:cNvPr id="3" name="Content Placeholder 2">
            <a:extLst>
              <a:ext uri="{FF2B5EF4-FFF2-40B4-BE49-F238E27FC236}">
                <a16:creationId xmlns:a16="http://schemas.microsoft.com/office/drawing/2014/main" id="{BA1E3799-6510-0992-66D5-9450D67F4791}"/>
              </a:ext>
            </a:extLst>
          </p:cNvPr>
          <p:cNvSpPr>
            <a:spLocks/>
          </p:cNvSpPr>
          <p:nvPr/>
        </p:nvSpPr>
        <p:spPr>
          <a:xfrm>
            <a:off x="1806115" y="2112579"/>
            <a:ext cx="4239509" cy="4025196"/>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4" name="Content Placeholder 3">
            <a:extLst>
              <a:ext uri="{FF2B5EF4-FFF2-40B4-BE49-F238E27FC236}">
                <a16:creationId xmlns:a16="http://schemas.microsoft.com/office/drawing/2014/main" id="{06CD3364-D476-EE90-54FB-BC92F216FAFE}"/>
              </a:ext>
            </a:extLst>
          </p:cNvPr>
          <p:cNvSpPr>
            <a:spLocks/>
          </p:cNvSpPr>
          <p:nvPr/>
        </p:nvSpPr>
        <p:spPr>
          <a:xfrm>
            <a:off x="6170316" y="2577574"/>
            <a:ext cx="4239509" cy="3560201"/>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pic>
        <p:nvPicPr>
          <p:cNvPr id="8" name="Picture 7">
            <a:extLst>
              <a:ext uri="{FF2B5EF4-FFF2-40B4-BE49-F238E27FC236}">
                <a16:creationId xmlns:a16="http://schemas.microsoft.com/office/drawing/2014/main" id="{679F1C4E-1BD8-7CB8-C5E9-BE6F8BA37B11}"/>
              </a:ext>
            </a:extLst>
          </p:cNvPr>
          <p:cNvPicPr>
            <a:picLocks noChangeAspect="1"/>
          </p:cNvPicPr>
          <p:nvPr/>
        </p:nvPicPr>
        <p:blipFill>
          <a:blip r:embed="rId4"/>
          <a:stretch>
            <a:fillRect/>
          </a:stretch>
        </p:blipFill>
        <p:spPr>
          <a:xfrm>
            <a:off x="1903619" y="1721138"/>
            <a:ext cx="3810330" cy="1200254"/>
          </a:xfrm>
          <a:prstGeom prst="rect">
            <a:avLst/>
          </a:prstGeom>
        </p:spPr>
      </p:pic>
      <p:pic>
        <p:nvPicPr>
          <p:cNvPr id="10" name="Picture 9">
            <a:extLst>
              <a:ext uri="{FF2B5EF4-FFF2-40B4-BE49-F238E27FC236}">
                <a16:creationId xmlns:a16="http://schemas.microsoft.com/office/drawing/2014/main" id="{17BBAE8B-C55A-F03F-0083-1229CBBC2E9D}"/>
              </a:ext>
            </a:extLst>
          </p:cNvPr>
          <p:cNvPicPr>
            <a:picLocks noChangeAspect="1"/>
          </p:cNvPicPr>
          <p:nvPr/>
        </p:nvPicPr>
        <p:blipFill>
          <a:blip r:embed="rId5"/>
          <a:stretch>
            <a:fillRect/>
          </a:stretch>
        </p:blipFill>
        <p:spPr>
          <a:xfrm>
            <a:off x="6713955" y="3910043"/>
            <a:ext cx="4991533" cy="2707944"/>
          </a:xfrm>
          <a:prstGeom prst="rect">
            <a:avLst/>
          </a:prstGeom>
        </p:spPr>
      </p:pic>
      <p:sp>
        <p:nvSpPr>
          <p:cNvPr id="5" name="TextBox 4">
            <a:extLst>
              <a:ext uri="{FF2B5EF4-FFF2-40B4-BE49-F238E27FC236}">
                <a16:creationId xmlns:a16="http://schemas.microsoft.com/office/drawing/2014/main" id="{D770E2ED-ED4A-F79C-3623-D14C51F8FFD7}"/>
              </a:ext>
            </a:extLst>
          </p:cNvPr>
          <p:cNvSpPr txBox="1"/>
          <p:nvPr/>
        </p:nvSpPr>
        <p:spPr>
          <a:xfrm>
            <a:off x="459245" y="3593271"/>
            <a:ext cx="5831902" cy="3139321"/>
          </a:xfrm>
          <a:prstGeom prst="rect">
            <a:avLst/>
          </a:prstGeom>
          <a:noFill/>
        </p:spPr>
        <p:txBody>
          <a:bodyPr wrap="square" rtlCol="0">
            <a:spAutoFit/>
          </a:bodyPr>
          <a:lstStyle/>
          <a:p>
            <a:r>
              <a:rPr lang="en-US" b="1" dirty="0"/>
              <a:t>Insights:</a:t>
            </a:r>
          </a:p>
          <a:p>
            <a:endParaRPr lang="en-US" dirty="0"/>
          </a:p>
          <a:p>
            <a:pPr marL="285750" indent="-285750">
              <a:buFont typeface="Arial" panose="020B0604020202020204" pitchFamily="34" charset="0"/>
              <a:buChar char="•"/>
            </a:pPr>
            <a:r>
              <a:rPr lang="en-US" b="1" dirty="0"/>
              <a:t>Accessories is the fastest growing </a:t>
            </a:r>
            <a:r>
              <a:rPr lang="en-US" dirty="0"/>
              <a:t>segment with increase in unique product count of 34.</a:t>
            </a:r>
          </a:p>
          <a:p>
            <a:endParaRPr lang="en-US" dirty="0"/>
          </a:p>
          <a:p>
            <a:pPr marL="285750" indent="-285750">
              <a:buFont typeface="Arial" panose="020B0604020202020204" pitchFamily="34" charset="0"/>
              <a:buChar char="•"/>
            </a:pPr>
            <a:r>
              <a:rPr lang="en-US" dirty="0"/>
              <a:t>Followed by notebook, peripherals and desktop </a:t>
            </a:r>
            <a:r>
              <a:rPr lang="en-US" dirty="0" err="1"/>
              <a:t>withan</a:t>
            </a:r>
            <a:r>
              <a:rPr lang="en-US" dirty="0"/>
              <a:t> increase of 16 each and 15 respectively.</a:t>
            </a:r>
          </a:p>
          <a:p>
            <a:endParaRPr lang="en-US" dirty="0"/>
          </a:p>
          <a:p>
            <a:pPr marL="285750" indent="-285750">
              <a:buFont typeface="Arial" panose="020B0604020202020204" pitchFamily="34" charset="0"/>
              <a:buChar char="•"/>
            </a:pPr>
            <a:r>
              <a:rPr lang="en-US" b="1" dirty="0"/>
              <a:t>Storage and networking are the least growing </a:t>
            </a:r>
            <a:r>
              <a:rPr lang="en-US" dirty="0"/>
              <a:t>segments in terms of increasing the unique product counts.</a:t>
            </a:r>
          </a:p>
          <a:p>
            <a:endParaRPr lang="en-US" dirty="0"/>
          </a:p>
        </p:txBody>
      </p:sp>
    </p:spTree>
    <p:extLst>
      <p:ext uri="{BB962C8B-B14F-4D97-AF65-F5344CB8AC3E}">
        <p14:creationId xmlns:p14="http://schemas.microsoft.com/office/powerpoint/2010/main" val="1920433095"/>
      </p:ext>
    </p:extLst>
  </p:cSld>
  <p:clrMapOvr>
    <a:masterClrMapping/>
  </p:clrMapOvr>
  <mc:AlternateContent xmlns:mc="http://schemas.openxmlformats.org/markup-compatibility/2006" xmlns:p14="http://schemas.microsoft.com/office/powerpoint/2010/main">
    <mc:Choice Requires="p14">
      <p:transition spd="slow" p14:dur="1600" advTm="22267">
        <p14:gallery dir="l"/>
      </p:transition>
    </mc:Choice>
    <mc:Fallback xmlns="">
      <p:transition spd="slow" advTm="22267">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Shopping cart with boxes">
            <a:extLst>
              <a:ext uri="{FF2B5EF4-FFF2-40B4-BE49-F238E27FC236}">
                <a16:creationId xmlns:a16="http://schemas.microsoft.com/office/drawing/2014/main" id="{CC85D0C6-5622-2893-E9B5-9D35580B091E}"/>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ass/>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376174" y="-546852"/>
            <a:ext cx="12791947" cy="8527965"/>
          </a:xfrm>
          <a:prstGeom prst="rect">
            <a:avLst/>
          </a:prstGeom>
        </p:spPr>
      </p:pic>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442D58-10F3-B7DE-1A14-3A2E38270908}"/>
              </a:ext>
            </a:extLst>
          </p:cNvPr>
          <p:cNvSpPr>
            <a:spLocks noGrp="1"/>
          </p:cNvSpPr>
          <p:nvPr>
            <p:ph type="title"/>
          </p:nvPr>
        </p:nvSpPr>
        <p:spPr>
          <a:xfrm>
            <a:off x="644647" y="349112"/>
            <a:ext cx="11051337" cy="877729"/>
          </a:xfrm>
        </p:spPr>
        <p:txBody>
          <a:bodyPr vert="horz" lIns="91440" tIns="45720" rIns="91440" bIns="45720" rtlCol="0" anchor="ctr">
            <a:noAutofit/>
          </a:bodyPr>
          <a:lstStyle/>
          <a:p>
            <a:r>
              <a:rPr lang="en-US" sz="2400" b="1" dirty="0">
                <a:solidFill>
                  <a:schemeClr val="bg1"/>
                </a:solidFill>
                <a:latin typeface="+mn-lt"/>
              </a:rPr>
              <a:t>Get the products that have the highest and lowest manufacturing costs. </a:t>
            </a:r>
            <a:br>
              <a:rPr lang="en-US" sz="2400" b="1" dirty="0">
                <a:solidFill>
                  <a:schemeClr val="bg1"/>
                </a:solidFill>
                <a:latin typeface="+mn-lt"/>
              </a:rPr>
            </a:br>
            <a:r>
              <a:rPr lang="en-US" sz="1200" b="1" dirty="0">
                <a:solidFill>
                  <a:schemeClr val="bg1"/>
                </a:solidFill>
                <a:latin typeface="+mn-lt"/>
              </a:rPr>
              <a:t>The final output should contain these fields:  </a:t>
            </a:r>
            <a:r>
              <a:rPr lang="en-US" sz="1200" b="1" dirty="0" err="1">
                <a:solidFill>
                  <a:schemeClr val="bg1"/>
                </a:solidFill>
                <a:latin typeface="+mn-lt"/>
              </a:rPr>
              <a:t>product_code</a:t>
            </a:r>
            <a:r>
              <a:rPr lang="en-US" sz="1200" b="1" dirty="0">
                <a:solidFill>
                  <a:schemeClr val="bg1"/>
                </a:solidFill>
                <a:latin typeface="+mn-lt"/>
              </a:rPr>
              <a:t>, product, </a:t>
            </a:r>
            <a:r>
              <a:rPr lang="en-US" sz="1200" b="1" dirty="0" err="1">
                <a:solidFill>
                  <a:schemeClr val="bg1"/>
                </a:solidFill>
                <a:latin typeface="+mn-lt"/>
              </a:rPr>
              <a:t>manufacturing_cost</a:t>
            </a:r>
            <a:endParaRPr lang="en-US" sz="1200" b="1" kern="1200" dirty="0">
              <a:solidFill>
                <a:schemeClr val="bg1"/>
              </a:solidFill>
              <a:latin typeface="+mn-lt"/>
              <a:ea typeface="+mj-ea"/>
              <a:cs typeface="+mj-cs"/>
            </a:endParaRPr>
          </a:p>
        </p:txBody>
      </p:sp>
      <p:sp>
        <p:nvSpPr>
          <p:cNvPr id="3" name="Content Placeholder 2">
            <a:extLst>
              <a:ext uri="{FF2B5EF4-FFF2-40B4-BE49-F238E27FC236}">
                <a16:creationId xmlns:a16="http://schemas.microsoft.com/office/drawing/2014/main" id="{BA1E3799-6510-0992-66D5-9450D67F4791}"/>
              </a:ext>
            </a:extLst>
          </p:cNvPr>
          <p:cNvSpPr>
            <a:spLocks/>
          </p:cNvSpPr>
          <p:nvPr/>
        </p:nvSpPr>
        <p:spPr>
          <a:xfrm>
            <a:off x="1806115" y="2112579"/>
            <a:ext cx="4239509" cy="4025196"/>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4" name="Content Placeholder 3">
            <a:extLst>
              <a:ext uri="{FF2B5EF4-FFF2-40B4-BE49-F238E27FC236}">
                <a16:creationId xmlns:a16="http://schemas.microsoft.com/office/drawing/2014/main" id="{06CD3364-D476-EE90-54FB-BC92F216FAFE}"/>
              </a:ext>
            </a:extLst>
          </p:cNvPr>
          <p:cNvSpPr>
            <a:spLocks/>
          </p:cNvSpPr>
          <p:nvPr/>
        </p:nvSpPr>
        <p:spPr>
          <a:xfrm>
            <a:off x="6170316" y="2577574"/>
            <a:ext cx="4239509" cy="3560201"/>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pic>
        <p:nvPicPr>
          <p:cNvPr id="7" name="Picture 6">
            <a:extLst>
              <a:ext uri="{FF2B5EF4-FFF2-40B4-BE49-F238E27FC236}">
                <a16:creationId xmlns:a16="http://schemas.microsoft.com/office/drawing/2014/main" id="{41EFFF08-E667-2E8A-6A02-AB9B5C522E30}"/>
              </a:ext>
            </a:extLst>
          </p:cNvPr>
          <p:cNvPicPr>
            <a:picLocks noChangeAspect="1"/>
          </p:cNvPicPr>
          <p:nvPr/>
        </p:nvPicPr>
        <p:blipFill>
          <a:blip r:embed="rId4"/>
          <a:stretch>
            <a:fillRect/>
          </a:stretch>
        </p:blipFill>
        <p:spPr>
          <a:xfrm>
            <a:off x="337231" y="1925067"/>
            <a:ext cx="7830229" cy="2484335"/>
          </a:xfrm>
          <a:prstGeom prst="rect">
            <a:avLst/>
          </a:prstGeom>
        </p:spPr>
      </p:pic>
      <p:pic>
        <p:nvPicPr>
          <p:cNvPr id="11" name="Picture 10">
            <a:extLst>
              <a:ext uri="{FF2B5EF4-FFF2-40B4-BE49-F238E27FC236}">
                <a16:creationId xmlns:a16="http://schemas.microsoft.com/office/drawing/2014/main" id="{481FFA36-2AF7-7D09-2031-9202ACD355AD}"/>
              </a:ext>
            </a:extLst>
          </p:cNvPr>
          <p:cNvPicPr>
            <a:picLocks noChangeAspect="1"/>
          </p:cNvPicPr>
          <p:nvPr/>
        </p:nvPicPr>
        <p:blipFill>
          <a:blip r:embed="rId5"/>
          <a:stretch>
            <a:fillRect/>
          </a:stretch>
        </p:blipFill>
        <p:spPr>
          <a:xfrm>
            <a:off x="8501678" y="3940483"/>
            <a:ext cx="3353091" cy="552498"/>
          </a:xfrm>
          <a:prstGeom prst="rect">
            <a:avLst/>
          </a:prstGeom>
        </p:spPr>
      </p:pic>
      <p:sp>
        <p:nvSpPr>
          <p:cNvPr id="16" name="TextBox 15">
            <a:extLst>
              <a:ext uri="{FF2B5EF4-FFF2-40B4-BE49-F238E27FC236}">
                <a16:creationId xmlns:a16="http://schemas.microsoft.com/office/drawing/2014/main" id="{3CCE13DB-224F-3EB1-473C-01DAC6A7677E}"/>
              </a:ext>
            </a:extLst>
          </p:cNvPr>
          <p:cNvSpPr txBox="1"/>
          <p:nvPr/>
        </p:nvSpPr>
        <p:spPr>
          <a:xfrm>
            <a:off x="10992959" y="3492717"/>
            <a:ext cx="925620" cy="307777"/>
          </a:xfrm>
          <a:prstGeom prst="rect">
            <a:avLst/>
          </a:prstGeom>
          <a:noFill/>
        </p:spPr>
        <p:txBody>
          <a:bodyPr wrap="square" rtlCol="0">
            <a:spAutoFit/>
          </a:bodyPr>
          <a:lstStyle/>
          <a:p>
            <a:r>
              <a:rPr lang="en-US" sz="1400" dirty="0">
                <a:highlight>
                  <a:srgbClr val="C0C0C0"/>
                </a:highlight>
              </a:rPr>
              <a:t>$ 0.89</a:t>
            </a:r>
          </a:p>
        </p:txBody>
      </p:sp>
      <p:pic>
        <p:nvPicPr>
          <p:cNvPr id="17" name="Picture 16">
            <a:extLst>
              <a:ext uri="{FF2B5EF4-FFF2-40B4-BE49-F238E27FC236}">
                <a16:creationId xmlns:a16="http://schemas.microsoft.com/office/drawing/2014/main" id="{F3229528-C695-D378-CB6D-2EEAD7CA473B}"/>
              </a:ext>
            </a:extLst>
          </p:cNvPr>
          <p:cNvPicPr>
            <a:picLocks noChangeAspect="1"/>
          </p:cNvPicPr>
          <p:nvPr/>
        </p:nvPicPr>
        <p:blipFill>
          <a:blip r:embed="rId6"/>
          <a:stretch>
            <a:fillRect/>
          </a:stretch>
        </p:blipFill>
        <p:spPr>
          <a:xfrm>
            <a:off x="8219203" y="2035169"/>
            <a:ext cx="2274654" cy="1393831"/>
          </a:xfrm>
          <a:prstGeom prst="rect">
            <a:avLst/>
          </a:prstGeom>
        </p:spPr>
      </p:pic>
      <p:sp>
        <p:nvSpPr>
          <p:cNvPr id="18" name="TextBox 17">
            <a:extLst>
              <a:ext uri="{FF2B5EF4-FFF2-40B4-BE49-F238E27FC236}">
                <a16:creationId xmlns:a16="http://schemas.microsoft.com/office/drawing/2014/main" id="{4B343BC1-92C0-54C2-D5BF-666352A2AC5F}"/>
              </a:ext>
            </a:extLst>
          </p:cNvPr>
          <p:cNvSpPr txBox="1"/>
          <p:nvPr/>
        </p:nvSpPr>
        <p:spPr>
          <a:xfrm>
            <a:off x="9105428" y="3393989"/>
            <a:ext cx="925620" cy="307777"/>
          </a:xfrm>
          <a:prstGeom prst="rect">
            <a:avLst/>
          </a:prstGeom>
          <a:noFill/>
        </p:spPr>
        <p:txBody>
          <a:bodyPr wrap="square" rtlCol="0">
            <a:spAutoFit/>
          </a:bodyPr>
          <a:lstStyle/>
          <a:p>
            <a:r>
              <a:rPr lang="en-US" sz="1400" dirty="0">
                <a:highlight>
                  <a:srgbClr val="C0C0C0"/>
                </a:highlight>
              </a:rPr>
              <a:t>$240.54</a:t>
            </a:r>
          </a:p>
        </p:txBody>
      </p:sp>
      <p:pic>
        <p:nvPicPr>
          <p:cNvPr id="20" name="Picture 19">
            <a:extLst>
              <a:ext uri="{FF2B5EF4-FFF2-40B4-BE49-F238E27FC236}">
                <a16:creationId xmlns:a16="http://schemas.microsoft.com/office/drawing/2014/main" id="{00047EA5-DD61-9B8D-C62F-3EBA37554249}"/>
              </a:ext>
            </a:extLst>
          </p:cNvPr>
          <p:cNvPicPr>
            <a:picLocks noChangeAspect="1"/>
          </p:cNvPicPr>
          <p:nvPr/>
        </p:nvPicPr>
        <p:blipFill>
          <a:blip r:embed="rId7"/>
          <a:stretch>
            <a:fillRect/>
          </a:stretch>
        </p:blipFill>
        <p:spPr>
          <a:xfrm>
            <a:off x="10635324" y="2035169"/>
            <a:ext cx="1341236" cy="1428874"/>
          </a:xfrm>
          <a:prstGeom prst="rect">
            <a:avLst/>
          </a:prstGeom>
        </p:spPr>
      </p:pic>
      <p:sp>
        <p:nvSpPr>
          <p:cNvPr id="22" name="TextBox 21">
            <a:extLst>
              <a:ext uri="{FF2B5EF4-FFF2-40B4-BE49-F238E27FC236}">
                <a16:creationId xmlns:a16="http://schemas.microsoft.com/office/drawing/2014/main" id="{F49F307F-BE1D-49FC-D951-0C97229B37C6}"/>
              </a:ext>
            </a:extLst>
          </p:cNvPr>
          <p:cNvSpPr txBox="1"/>
          <p:nvPr/>
        </p:nvSpPr>
        <p:spPr>
          <a:xfrm>
            <a:off x="469264" y="5124958"/>
            <a:ext cx="11722736" cy="1200329"/>
          </a:xfrm>
          <a:prstGeom prst="rect">
            <a:avLst/>
          </a:prstGeom>
          <a:noFill/>
        </p:spPr>
        <p:txBody>
          <a:bodyPr wrap="square" rtlCol="0">
            <a:spAutoFit/>
          </a:bodyPr>
          <a:lstStyle/>
          <a:p>
            <a:r>
              <a:rPr lang="en-US" b="1" dirty="0"/>
              <a:t>Explanation: </a:t>
            </a:r>
          </a:p>
          <a:p>
            <a:pPr marL="285750" indent="-285750">
              <a:buFont typeface="Arial" panose="020B0604020202020204" pitchFamily="34" charset="0"/>
              <a:buChar char="•"/>
            </a:pPr>
            <a:r>
              <a:rPr lang="en-US" dirty="0"/>
              <a:t>We </a:t>
            </a:r>
            <a:r>
              <a:rPr lang="en-US" b="1" dirty="0"/>
              <a:t>join</a:t>
            </a:r>
            <a:r>
              <a:rPr lang="en-US" dirty="0"/>
              <a:t> the tables - manufacturing cost and products.</a:t>
            </a:r>
          </a:p>
          <a:p>
            <a:pPr marL="285750" indent="-285750">
              <a:buFont typeface="Arial" panose="020B0604020202020204" pitchFamily="34" charset="0"/>
              <a:buChar char="•"/>
            </a:pPr>
            <a:r>
              <a:rPr lang="en-US" dirty="0"/>
              <a:t>Using separate </a:t>
            </a:r>
            <a:r>
              <a:rPr lang="en-US" b="1" dirty="0"/>
              <a:t>subqueries</a:t>
            </a:r>
            <a:r>
              <a:rPr lang="en-US" dirty="0"/>
              <a:t> to get the maximum and minimum manufacturing cost.</a:t>
            </a:r>
          </a:p>
          <a:p>
            <a:pPr marL="285750" indent="-285750">
              <a:buFont typeface="Arial" panose="020B0604020202020204" pitchFamily="34" charset="0"/>
              <a:buChar char="•"/>
            </a:pPr>
            <a:r>
              <a:rPr lang="en-US" dirty="0"/>
              <a:t>This value is used in </a:t>
            </a:r>
            <a:r>
              <a:rPr lang="en-US" b="1" dirty="0"/>
              <a:t>where clause </a:t>
            </a:r>
            <a:r>
              <a:rPr lang="en-US" dirty="0"/>
              <a:t>to filter the result.</a:t>
            </a:r>
          </a:p>
        </p:txBody>
      </p:sp>
    </p:spTree>
    <p:extLst>
      <p:ext uri="{BB962C8B-B14F-4D97-AF65-F5344CB8AC3E}">
        <p14:creationId xmlns:p14="http://schemas.microsoft.com/office/powerpoint/2010/main" val="3545482503"/>
      </p:ext>
    </p:extLst>
  </p:cSld>
  <p:clrMapOvr>
    <a:masterClrMapping/>
  </p:clrMapOvr>
  <mc:AlternateContent xmlns:mc="http://schemas.openxmlformats.org/markup-compatibility/2006" xmlns:p14="http://schemas.microsoft.com/office/powerpoint/2010/main">
    <mc:Choice Requires="p14">
      <p:transition spd="slow" p14:dur="1600" advTm="26602">
        <p14:gallery dir="l"/>
      </p:transition>
    </mc:Choice>
    <mc:Fallback xmlns="">
      <p:transition spd="slow" advTm="26602">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Shopping cart with boxes">
            <a:extLst>
              <a:ext uri="{FF2B5EF4-FFF2-40B4-BE49-F238E27FC236}">
                <a16:creationId xmlns:a16="http://schemas.microsoft.com/office/drawing/2014/main" id="{CC85D0C6-5622-2893-E9B5-9D35580B091E}"/>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ass/>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376174" y="-546852"/>
            <a:ext cx="12791947" cy="8527965"/>
          </a:xfrm>
          <a:prstGeom prst="rect">
            <a:avLst/>
          </a:prstGeom>
        </p:spPr>
      </p:pic>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442D58-10F3-B7DE-1A14-3A2E38270908}"/>
              </a:ext>
            </a:extLst>
          </p:cNvPr>
          <p:cNvSpPr>
            <a:spLocks noGrp="1"/>
          </p:cNvSpPr>
          <p:nvPr>
            <p:ph type="title"/>
          </p:nvPr>
        </p:nvSpPr>
        <p:spPr>
          <a:xfrm>
            <a:off x="644647" y="349112"/>
            <a:ext cx="11051337" cy="1043242"/>
          </a:xfrm>
        </p:spPr>
        <p:txBody>
          <a:bodyPr vert="horz" lIns="91440" tIns="45720" rIns="91440" bIns="45720" rtlCol="0" anchor="ctr">
            <a:noAutofit/>
          </a:bodyPr>
          <a:lstStyle/>
          <a:p>
            <a:r>
              <a:rPr lang="en-US" sz="2400" b="1" dirty="0">
                <a:solidFill>
                  <a:schemeClr val="bg1"/>
                </a:solidFill>
                <a:latin typeface="+mn-lt"/>
              </a:rPr>
              <a:t>Generate a report which contains the top 5 customers who received an average high pre invoice discount pct for the fiscal year 2021 in the Indian market.</a:t>
            </a:r>
            <a:br>
              <a:rPr lang="en-US" sz="24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r>
              <a:rPr lang="en-US" sz="1200" b="1" dirty="0">
                <a:solidFill>
                  <a:schemeClr val="bg1"/>
                </a:solidFill>
                <a:latin typeface="+mn-lt"/>
              </a:rPr>
              <a:t>The final output contains these fields: </a:t>
            </a:r>
            <a:r>
              <a:rPr lang="en-US" sz="1200" b="1" dirty="0" err="1">
                <a:solidFill>
                  <a:schemeClr val="bg1"/>
                </a:solidFill>
                <a:latin typeface="+mn-lt"/>
              </a:rPr>
              <a:t>customer_code</a:t>
            </a:r>
            <a:r>
              <a:rPr lang="en-US" sz="1200" b="1" dirty="0">
                <a:solidFill>
                  <a:schemeClr val="bg1"/>
                </a:solidFill>
                <a:latin typeface="+mn-lt"/>
              </a:rPr>
              <a:t>, customer, </a:t>
            </a:r>
            <a:r>
              <a:rPr lang="en-US" sz="1200" b="1" dirty="0" err="1">
                <a:solidFill>
                  <a:schemeClr val="bg1"/>
                </a:solidFill>
                <a:latin typeface="+mn-lt"/>
              </a:rPr>
              <a:t>average_discount_percentage</a:t>
            </a:r>
            <a:endParaRPr lang="en-US" sz="1200" b="1" kern="1200" dirty="0">
              <a:solidFill>
                <a:schemeClr val="bg1"/>
              </a:solidFill>
              <a:latin typeface="+mn-lt"/>
              <a:ea typeface="+mj-ea"/>
              <a:cs typeface="+mj-cs"/>
            </a:endParaRPr>
          </a:p>
        </p:txBody>
      </p:sp>
      <p:sp>
        <p:nvSpPr>
          <p:cNvPr id="3" name="Content Placeholder 2">
            <a:extLst>
              <a:ext uri="{FF2B5EF4-FFF2-40B4-BE49-F238E27FC236}">
                <a16:creationId xmlns:a16="http://schemas.microsoft.com/office/drawing/2014/main" id="{BA1E3799-6510-0992-66D5-9450D67F4791}"/>
              </a:ext>
            </a:extLst>
          </p:cNvPr>
          <p:cNvSpPr>
            <a:spLocks/>
          </p:cNvSpPr>
          <p:nvPr/>
        </p:nvSpPr>
        <p:spPr>
          <a:xfrm>
            <a:off x="1806115" y="2112579"/>
            <a:ext cx="4239509" cy="4025196"/>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4" name="Content Placeholder 3">
            <a:extLst>
              <a:ext uri="{FF2B5EF4-FFF2-40B4-BE49-F238E27FC236}">
                <a16:creationId xmlns:a16="http://schemas.microsoft.com/office/drawing/2014/main" id="{06CD3364-D476-EE90-54FB-BC92F216FAFE}"/>
              </a:ext>
            </a:extLst>
          </p:cNvPr>
          <p:cNvSpPr>
            <a:spLocks/>
          </p:cNvSpPr>
          <p:nvPr/>
        </p:nvSpPr>
        <p:spPr>
          <a:xfrm>
            <a:off x="6170316" y="2577574"/>
            <a:ext cx="4239509" cy="3560201"/>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pic>
        <p:nvPicPr>
          <p:cNvPr id="14" name="Picture 13">
            <a:extLst>
              <a:ext uri="{FF2B5EF4-FFF2-40B4-BE49-F238E27FC236}">
                <a16:creationId xmlns:a16="http://schemas.microsoft.com/office/drawing/2014/main" id="{D3B5450B-EE5C-BD53-BD62-6EA3F2C069D9}"/>
              </a:ext>
            </a:extLst>
          </p:cNvPr>
          <p:cNvPicPr>
            <a:picLocks noChangeAspect="1"/>
          </p:cNvPicPr>
          <p:nvPr/>
        </p:nvPicPr>
        <p:blipFill>
          <a:blip r:embed="rId4"/>
          <a:stretch>
            <a:fillRect/>
          </a:stretch>
        </p:blipFill>
        <p:spPr>
          <a:xfrm>
            <a:off x="602043" y="1882437"/>
            <a:ext cx="5380186" cy="2895851"/>
          </a:xfrm>
          <a:prstGeom prst="rect">
            <a:avLst/>
          </a:prstGeom>
        </p:spPr>
      </p:pic>
      <p:pic>
        <p:nvPicPr>
          <p:cNvPr id="16" name="Picture 15">
            <a:extLst>
              <a:ext uri="{FF2B5EF4-FFF2-40B4-BE49-F238E27FC236}">
                <a16:creationId xmlns:a16="http://schemas.microsoft.com/office/drawing/2014/main" id="{C4BA7A7F-4A84-8324-DACB-331E57E64063}"/>
              </a:ext>
            </a:extLst>
          </p:cNvPr>
          <p:cNvPicPr>
            <a:picLocks noChangeAspect="1"/>
          </p:cNvPicPr>
          <p:nvPr/>
        </p:nvPicPr>
        <p:blipFill>
          <a:blip r:embed="rId5"/>
          <a:stretch>
            <a:fillRect/>
          </a:stretch>
        </p:blipFill>
        <p:spPr>
          <a:xfrm>
            <a:off x="8819839" y="4055051"/>
            <a:ext cx="3132091" cy="1074513"/>
          </a:xfrm>
          <a:prstGeom prst="rect">
            <a:avLst/>
          </a:prstGeom>
        </p:spPr>
      </p:pic>
      <p:sp>
        <p:nvSpPr>
          <p:cNvPr id="17" name="TextBox 16">
            <a:extLst>
              <a:ext uri="{FF2B5EF4-FFF2-40B4-BE49-F238E27FC236}">
                <a16:creationId xmlns:a16="http://schemas.microsoft.com/office/drawing/2014/main" id="{2B7721BD-5203-B822-8A01-B0D6BBFB0569}"/>
              </a:ext>
            </a:extLst>
          </p:cNvPr>
          <p:cNvSpPr txBox="1"/>
          <p:nvPr/>
        </p:nvSpPr>
        <p:spPr>
          <a:xfrm>
            <a:off x="693038" y="5129564"/>
            <a:ext cx="11722736" cy="1200329"/>
          </a:xfrm>
          <a:prstGeom prst="rect">
            <a:avLst/>
          </a:prstGeom>
          <a:noFill/>
        </p:spPr>
        <p:txBody>
          <a:bodyPr wrap="square" rtlCol="0">
            <a:spAutoFit/>
          </a:bodyPr>
          <a:lstStyle/>
          <a:p>
            <a:r>
              <a:rPr lang="en-US" b="1" dirty="0"/>
              <a:t>Explanation: </a:t>
            </a:r>
          </a:p>
          <a:p>
            <a:pPr marL="285750" indent="-285750">
              <a:buFont typeface="Arial" panose="020B0604020202020204" pitchFamily="34" charset="0"/>
              <a:buChar char="•"/>
            </a:pPr>
            <a:r>
              <a:rPr lang="en-US" dirty="0"/>
              <a:t>We </a:t>
            </a:r>
            <a:r>
              <a:rPr lang="en-US" b="1" dirty="0"/>
              <a:t>join</a:t>
            </a:r>
            <a:r>
              <a:rPr lang="en-US" dirty="0"/>
              <a:t> the required tables and give filter conditions in </a:t>
            </a:r>
            <a:r>
              <a:rPr lang="en-US" b="1" dirty="0"/>
              <a:t>where clause</a:t>
            </a:r>
            <a:r>
              <a:rPr lang="en-US" dirty="0"/>
              <a:t>.</a:t>
            </a:r>
          </a:p>
          <a:p>
            <a:pPr marL="285750" indent="-285750">
              <a:buFont typeface="Arial" panose="020B0604020202020204" pitchFamily="34" charset="0"/>
              <a:buChar char="•"/>
            </a:pPr>
            <a:r>
              <a:rPr lang="en-US" dirty="0"/>
              <a:t>Since we need to calculate an </a:t>
            </a:r>
            <a:r>
              <a:rPr lang="en-US" b="1" dirty="0"/>
              <a:t>aggregate </a:t>
            </a:r>
            <a:r>
              <a:rPr lang="en-US" b="1" dirty="0" err="1"/>
              <a:t>fn</a:t>
            </a:r>
            <a:r>
              <a:rPr lang="en-US" b="1" dirty="0"/>
              <a:t>, use group by</a:t>
            </a:r>
            <a:r>
              <a:rPr lang="en-US" dirty="0"/>
              <a:t>.</a:t>
            </a:r>
          </a:p>
          <a:p>
            <a:pPr marL="285750" indent="-285750">
              <a:buFont typeface="Arial" panose="020B0604020202020204" pitchFamily="34" charset="0"/>
              <a:buChar char="•"/>
            </a:pPr>
            <a:r>
              <a:rPr lang="en-US" dirty="0"/>
              <a:t>To get the </a:t>
            </a:r>
            <a:r>
              <a:rPr lang="en-US" b="1" dirty="0"/>
              <a:t>top 5</a:t>
            </a:r>
            <a:r>
              <a:rPr lang="en-US" dirty="0"/>
              <a:t>, order by descending and limit the results to 5 rows.</a:t>
            </a:r>
          </a:p>
        </p:txBody>
      </p:sp>
    </p:spTree>
    <p:extLst>
      <p:ext uri="{BB962C8B-B14F-4D97-AF65-F5344CB8AC3E}">
        <p14:creationId xmlns:p14="http://schemas.microsoft.com/office/powerpoint/2010/main" val="1101092027"/>
      </p:ext>
    </p:extLst>
  </p:cSld>
  <p:clrMapOvr>
    <a:masterClrMapping/>
  </p:clrMapOvr>
  <mc:AlternateContent xmlns:mc="http://schemas.openxmlformats.org/markup-compatibility/2006" xmlns:p14="http://schemas.microsoft.com/office/powerpoint/2010/main">
    <mc:Choice Requires="p14">
      <p:transition spd="slow" p14:dur="1600" advTm="31448">
        <p14:gallery dir="l"/>
      </p:transition>
    </mc:Choice>
    <mc:Fallback xmlns="">
      <p:transition spd="slow" advTm="31448">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9243A0CF-B688-2FEC-3849-D6AF68BF22A8}"/>
              </a:ext>
            </a:extLst>
          </p:cNvPr>
          <p:cNvSpPr txBox="1"/>
          <p:nvPr/>
        </p:nvSpPr>
        <p:spPr>
          <a:xfrm>
            <a:off x="1712686" y="1286934"/>
            <a:ext cx="1548189" cy="1067985"/>
          </a:xfrm>
          <a:prstGeom prst="rect">
            <a:avLst/>
          </a:prstGeom>
          <a:noFill/>
        </p:spPr>
        <p:txBody>
          <a:bodyPr wrap="square" rtlCol="0">
            <a:spAutoFit/>
          </a:bodyPr>
          <a:lstStyle/>
          <a:p>
            <a:pPr algn="ctr" defTabSz="667512">
              <a:spcAft>
                <a:spcPts val="600"/>
              </a:spcAft>
            </a:pPr>
            <a:r>
              <a:rPr lang="en-US" sz="3504" kern="1200" dirty="0">
                <a:solidFill>
                  <a:srgbClr val="7D4C00"/>
                </a:solidFill>
                <a:latin typeface="Britannic Bold" panose="020B0903060703020204" pitchFamily="34" charset="0"/>
                <a:ea typeface="+mn-ea"/>
                <a:cs typeface="+mn-cs"/>
              </a:rPr>
              <a:t>Why?</a:t>
            </a:r>
          </a:p>
          <a:p>
            <a:pPr algn="ctr" defTabSz="667512">
              <a:spcAft>
                <a:spcPts val="600"/>
              </a:spcAft>
            </a:pPr>
            <a:r>
              <a:rPr lang="en-US" sz="1168" kern="1200" dirty="0">
                <a:solidFill>
                  <a:schemeClr val="accent2">
                    <a:lumMod val="50000"/>
                  </a:schemeClr>
                </a:solidFill>
                <a:latin typeface="Britannic Bold" panose="020B0903060703020204" pitchFamily="34" charset="0"/>
                <a:ea typeface="+mn-ea"/>
                <a:cs typeface="+mn-cs"/>
              </a:rPr>
              <a:t>Problem Statement / Task</a:t>
            </a:r>
            <a:endParaRPr lang="en-US" sz="2000" dirty="0">
              <a:solidFill>
                <a:schemeClr val="accent2">
                  <a:lumMod val="50000"/>
                </a:schemeClr>
              </a:solidFill>
              <a:latin typeface="Britannic Bold" panose="020B0903060703020204" pitchFamily="34" charset="0"/>
            </a:endParaRPr>
          </a:p>
        </p:txBody>
      </p:sp>
      <p:sp>
        <p:nvSpPr>
          <p:cNvPr id="4" name="TextBox 3">
            <a:extLst>
              <a:ext uri="{FF2B5EF4-FFF2-40B4-BE49-F238E27FC236}">
                <a16:creationId xmlns:a16="http://schemas.microsoft.com/office/drawing/2014/main" id="{D394EEAC-5A93-13CC-1A68-970643E2C243}"/>
              </a:ext>
            </a:extLst>
          </p:cNvPr>
          <p:cNvSpPr txBox="1"/>
          <p:nvPr/>
        </p:nvSpPr>
        <p:spPr>
          <a:xfrm>
            <a:off x="5216974" y="2903023"/>
            <a:ext cx="1624093" cy="888256"/>
          </a:xfrm>
          <a:prstGeom prst="rect">
            <a:avLst/>
          </a:prstGeom>
          <a:noFill/>
        </p:spPr>
        <p:txBody>
          <a:bodyPr wrap="square" rtlCol="0">
            <a:spAutoFit/>
          </a:bodyPr>
          <a:lstStyle/>
          <a:p>
            <a:pPr algn="ctr" defTabSz="667512">
              <a:spcAft>
                <a:spcPts val="600"/>
              </a:spcAft>
            </a:pPr>
            <a:r>
              <a:rPr lang="en-US" sz="3504" kern="1200" dirty="0">
                <a:solidFill>
                  <a:srgbClr val="7D4C00"/>
                </a:solidFill>
                <a:latin typeface="Britannic Bold" panose="020B0903060703020204" pitchFamily="34" charset="0"/>
                <a:ea typeface="+mn-ea"/>
                <a:cs typeface="+mn-cs"/>
              </a:rPr>
              <a:t>What?</a:t>
            </a:r>
          </a:p>
          <a:p>
            <a:pPr algn="ctr" defTabSz="667512">
              <a:spcAft>
                <a:spcPts val="600"/>
              </a:spcAft>
            </a:pPr>
            <a:r>
              <a:rPr lang="en-US" sz="1168" kern="1200" dirty="0">
                <a:solidFill>
                  <a:schemeClr val="accent2">
                    <a:lumMod val="50000"/>
                  </a:schemeClr>
                </a:solidFill>
                <a:latin typeface="Britannic Bold" panose="020B0903060703020204" pitchFamily="34" charset="0"/>
                <a:ea typeface="+mn-ea"/>
                <a:cs typeface="+mn-cs"/>
              </a:rPr>
              <a:t>About the company</a:t>
            </a:r>
            <a:endParaRPr lang="en-US" sz="1600" dirty="0">
              <a:solidFill>
                <a:schemeClr val="accent2">
                  <a:lumMod val="50000"/>
                </a:schemeClr>
              </a:solidFill>
              <a:latin typeface="Britannic Bold" panose="020B0903060703020204" pitchFamily="34" charset="0"/>
            </a:endParaRPr>
          </a:p>
        </p:txBody>
      </p:sp>
      <p:sp>
        <p:nvSpPr>
          <p:cNvPr id="5" name="TextBox 4">
            <a:extLst>
              <a:ext uri="{FF2B5EF4-FFF2-40B4-BE49-F238E27FC236}">
                <a16:creationId xmlns:a16="http://schemas.microsoft.com/office/drawing/2014/main" id="{CB730416-664E-912E-010F-030532E34FAE}"/>
              </a:ext>
            </a:extLst>
          </p:cNvPr>
          <p:cNvSpPr txBox="1"/>
          <p:nvPr/>
        </p:nvSpPr>
        <p:spPr>
          <a:xfrm>
            <a:off x="8391116" y="4597684"/>
            <a:ext cx="1825911" cy="888256"/>
          </a:xfrm>
          <a:prstGeom prst="rect">
            <a:avLst/>
          </a:prstGeom>
          <a:noFill/>
        </p:spPr>
        <p:txBody>
          <a:bodyPr wrap="square" rtlCol="0">
            <a:spAutoFit/>
          </a:bodyPr>
          <a:lstStyle/>
          <a:p>
            <a:pPr algn="ctr" defTabSz="667512">
              <a:spcAft>
                <a:spcPts val="600"/>
              </a:spcAft>
            </a:pPr>
            <a:r>
              <a:rPr lang="en-US" sz="3504" kern="1200" dirty="0">
                <a:solidFill>
                  <a:srgbClr val="7D4C00"/>
                </a:solidFill>
                <a:latin typeface="Britannic Bold" panose="020B0903060703020204" pitchFamily="34" charset="0"/>
                <a:ea typeface="+mn-ea"/>
                <a:cs typeface="+mn-cs"/>
              </a:rPr>
              <a:t>How?</a:t>
            </a:r>
          </a:p>
          <a:p>
            <a:pPr algn="ctr" defTabSz="667512">
              <a:spcAft>
                <a:spcPts val="600"/>
              </a:spcAft>
            </a:pPr>
            <a:r>
              <a:rPr lang="en-US" sz="1168" kern="1200" dirty="0">
                <a:solidFill>
                  <a:schemeClr val="accent2">
                    <a:lumMod val="50000"/>
                  </a:schemeClr>
                </a:solidFill>
                <a:latin typeface="Britannic Bold" panose="020B0903060703020204" pitchFamily="34" charset="0"/>
                <a:ea typeface="+mn-ea"/>
                <a:cs typeface="+mn-cs"/>
              </a:rPr>
              <a:t>Data, request and tools</a:t>
            </a:r>
            <a:endParaRPr lang="en-US" sz="1600" dirty="0">
              <a:solidFill>
                <a:schemeClr val="accent2">
                  <a:lumMod val="50000"/>
                </a:schemeClr>
              </a:solidFill>
              <a:latin typeface="Britannic Bold" panose="020B0903060703020204" pitchFamily="34" charset="0"/>
            </a:endParaRPr>
          </a:p>
        </p:txBody>
      </p:sp>
    </p:spTree>
    <p:extLst>
      <p:ext uri="{BB962C8B-B14F-4D97-AF65-F5344CB8AC3E}">
        <p14:creationId xmlns:p14="http://schemas.microsoft.com/office/powerpoint/2010/main" val="3451325694"/>
      </p:ext>
    </p:extLst>
  </p:cSld>
  <p:clrMapOvr>
    <a:masterClrMapping/>
  </p:clrMapOvr>
  <mc:AlternateContent xmlns:mc="http://schemas.openxmlformats.org/markup-compatibility/2006" xmlns:p14="http://schemas.microsoft.com/office/powerpoint/2010/main">
    <mc:Choice Requires="p14">
      <p:transition spd="slow" p14:dur="1600" advTm="18671">
        <p14:gallery dir="l"/>
      </p:transition>
    </mc:Choice>
    <mc:Fallback xmlns="">
      <p:transition spd="slow" advTm="18671">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Shopping cart with boxes">
            <a:extLst>
              <a:ext uri="{FF2B5EF4-FFF2-40B4-BE49-F238E27FC236}">
                <a16:creationId xmlns:a16="http://schemas.microsoft.com/office/drawing/2014/main" id="{CC85D0C6-5622-2893-E9B5-9D35580B091E}"/>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ass/>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376174" y="-546852"/>
            <a:ext cx="12791947" cy="8527965"/>
          </a:xfrm>
          <a:prstGeom prst="rect">
            <a:avLst/>
          </a:prstGeom>
        </p:spPr>
      </p:pic>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442D58-10F3-B7DE-1A14-3A2E38270908}"/>
              </a:ext>
            </a:extLst>
          </p:cNvPr>
          <p:cNvSpPr>
            <a:spLocks noGrp="1"/>
          </p:cNvSpPr>
          <p:nvPr>
            <p:ph type="title"/>
          </p:nvPr>
        </p:nvSpPr>
        <p:spPr>
          <a:xfrm>
            <a:off x="644647" y="349112"/>
            <a:ext cx="11051337" cy="1043242"/>
          </a:xfrm>
        </p:spPr>
        <p:txBody>
          <a:bodyPr vert="horz" lIns="91440" tIns="45720" rIns="91440" bIns="45720" rtlCol="0" anchor="ctr">
            <a:noAutofit/>
          </a:bodyPr>
          <a:lstStyle/>
          <a:p>
            <a:r>
              <a:rPr lang="en-US" sz="2400" b="1" dirty="0">
                <a:solidFill>
                  <a:schemeClr val="bg1"/>
                </a:solidFill>
                <a:latin typeface="+mn-lt"/>
              </a:rPr>
              <a:t>Generate a report which contains the top 5 customers who received an average high pre invoice discount pct for the fiscal year 2021 in the Indian market.</a:t>
            </a:r>
            <a:br>
              <a:rPr lang="en-US" sz="24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r>
              <a:rPr lang="en-US" sz="1200" b="1" dirty="0">
                <a:solidFill>
                  <a:schemeClr val="bg1"/>
                </a:solidFill>
                <a:latin typeface="+mn-lt"/>
              </a:rPr>
              <a:t>The final output contains these fields: </a:t>
            </a:r>
            <a:r>
              <a:rPr lang="en-US" sz="1200" b="1" dirty="0" err="1">
                <a:solidFill>
                  <a:schemeClr val="bg1"/>
                </a:solidFill>
                <a:latin typeface="+mn-lt"/>
              </a:rPr>
              <a:t>customer_code</a:t>
            </a:r>
            <a:r>
              <a:rPr lang="en-US" sz="1200" b="1" dirty="0">
                <a:solidFill>
                  <a:schemeClr val="bg1"/>
                </a:solidFill>
                <a:latin typeface="+mn-lt"/>
              </a:rPr>
              <a:t>, customer, </a:t>
            </a:r>
            <a:r>
              <a:rPr lang="en-US" sz="1200" b="1" dirty="0" err="1">
                <a:solidFill>
                  <a:schemeClr val="bg1"/>
                </a:solidFill>
                <a:latin typeface="+mn-lt"/>
              </a:rPr>
              <a:t>average_discount_percentage</a:t>
            </a:r>
            <a:endParaRPr lang="en-US" sz="1200" b="1" kern="1200" dirty="0">
              <a:solidFill>
                <a:schemeClr val="bg1"/>
              </a:solidFill>
              <a:latin typeface="+mn-lt"/>
              <a:ea typeface="+mj-ea"/>
              <a:cs typeface="+mj-cs"/>
            </a:endParaRPr>
          </a:p>
        </p:txBody>
      </p:sp>
      <p:sp>
        <p:nvSpPr>
          <p:cNvPr id="3" name="Content Placeholder 2">
            <a:extLst>
              <a:ext uri="{FF2B5EF4-FFF2-40B4-BE49-F238E27FC236}">
                <a16:creationId xmlns:a16="http://schemas.microsoft.com/office/drawing/2014/main" id="{BA1E3799-6510-0992-66D5-9450D67F4791}"/>
              </a:ext>
            </a:extLst>
          </p:cNvPr>
          <p:cNvSpPr>
            <a:spLocks/>
          </p:cNvSpPr>
          <p:nvPr/>
        </p:nvSpPr>
        <p:spPr>
          <a:xfrm>
            <a:off x="1806115" y="2112579"/>
            <a:ext cx="4239509" cy="4025196"/>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4" name="Content Placeholder 3">
            <a:extLst>
              <a:ext uri="{FF2B5EF4-FFF2-40B4-BE49-F238E27FC236}">
                <a16:creationId xmlns:a16="http://schemas.microsoft.com/office/drawing/2014/main" id="{06CD3364-D476-EE90-54FB-BC92F216FAFE}"/>
              </a:ext>
            </a:extLst>
          </p:cNvPr>
          <p:cNvSpPr>
            <a:spLocks/>
          </p:cNvSpPr>
          <p:nvPr/>
        </p:nvSpPr>
        <p:spPr>
          <a:xfrm>
            <a:off x="6170316" y="2577574"/>
            <a:ext cx="4239509" cy="3560201"/>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pic>
        <p:nvPicPr>
          <p:cNvPr id="16" name="Picture 15">
            <a:extLst>
              <a:ext uri="{FF2B5EF4-FFF2-40B4-BE49-F238E27FC236}">
                <a16:creationId xmlns:a16="http://schemas.microsoft.com/office/drawing/2014/main" id="{C4BA7A7F-4A84-8324-DACB-331E57E64063}"/>
              </a:ext>
            </a:extLst>
          </p:cNvPr>
          <p:cNvPicPr>
            <a:picLocks noChangeAspect="1"/>
          </p:cNvPicPr>
          <p:nvPr/>
        </p:nvPicPr>
        <p:blipFill>
          <a:blip r:embed="rId4"/>
          <a:stretch>
            <a:fillRect/>
          </a:stretch>
        </p:blipFill>
        <p:spPr>
          <a:xfrm>
            <a:off x="885294" y="2011483"/>
            <a:ext cx="3132091" cy="1074513"/>
          </a:xfrm>
          <a:prstGeom prst="rect">
            <a:avLst/>
          </a:prstGeom>
        </p:spPr>
      </p:pic>
      <p:sp>
        <p:nvSpPr>
          <p:cNvPr id="17" name="TextBox 16">
            <a:extLst>
              <a:ext uri="{FF2B5EF4-FFF2-40B4-BE49-F238E27FC236}">
                <a16:creationId xmlns:a16="http://schemas.microsoft.com/office/drawing/2014/main" id="{2B7721BD-5203-B822-8A01-B0D6BBFB0569}"/>
              </a:ext>
            </a:extLst>
          </p:cNvPr>
          <p:cNvSpPr txBox="1"/>
          <p:nvPr/>
        </p:nvSpPr>
        <p:spPr>
          <a:xfrm>
            <a:off x="587125" y="3594418"/>
            <a:ext cx="7214705" cy="2862322"/>
          </a:xfrm>
          <a:prstGeom prst="rect">
            <a:avLst/>
          </a:prstGeom>
          <a:noFill/>
        </p:spPr>
        <p:txBody>
          <a:bodyPr wrap="square" rtlCol="0">
            <a:spAutoFit/>
          </a:bodyPr>
          <a:lstStyle/>
          <a:p>
            <a:r>
              <a:rPr lang="en-US" b="1" dirty="0"/>
              <a:t>Insights : </a:t>
            </a:r>
          </a:p>
          <a:p>
            <a:endParaRPr lang="en-US" b="1" dirty="0"/>
          </a:p>
          <a:p>
            <a:pPr marL="285750" indent="-285750">
              <a:buFont typeface="Arial" panose="020B0604020202020204" pitchFamily="34" charset="0"/>
              <a:buChar char="•"/>
            </a:pPr>
            <a:r>
              <a:rPr lang="en-US" dirty="0"/>
              <a:t>5 customers get an approximately the same range of discount percentage.</a:t>
            </a:r>
          </a:p>
          <a:p>
            <a:pPr marL="285750" indent="-285750">
              <a:buFont typeface="Arial" panose="020B0604020202020204" pitchFamily="34" charset="0"/>
              <a:buChar char="•"/>
            </a:pPr>
            <a:r>
              <a:rPr lang="en-US" dirty="0"/>
              <a:t>This is not ideal but just to study the difference even further I have chosen to start the axis of the bar chart at 29.33 percentage </a:t>
            </a:r>
          </a:p>
          <a:p>
            <a:pPr marL="285750" indent="-285750">
              <a:buFont typeface="Arial" panose="020B0604020202020204" pitchFamily="34" charset="0"/>
              <a:buChar char="•"/>
            </a:pPr>
            <a:r>
              <a:rPr lang="en-US" dirty="0"/>
              <a:t>We can note that Flipkart has maximum discount percentage of 30.83.</a:t>
            </a:r>
          </a:p>
          <a:p>
            <a:pPr marL="285750" indent="-285750">
              <a:buFont typeface="Arial" panose="020B0604020202020204" pitchFamily="34" charset="0"/>
              <a:buChar char="•"/>
            </a:pPr>
            <a:r>
              <a:rPr lang="en-US" dirty="0" err="1"/>
              <a:t>Viveks</a:t>
            </a:r>
            <a:r>
              <a:rPr lang="en-US" dirty="0"/>
              <a:t>, Ezone and chroma have almost the same % of about 30.3</a:t>
            </a:r>
          </a:p>
          <a:p>
            <a:pPr marL="285750" indent="-285750">
              <a:buFont typeface="Arial" panose="020B0604020202020204" pitchFamily="34" charset="0"/>
              <a:buChar char="•"/>
            </a:pPr>
            <a:r>
              <a:rPr lang="en-US" dirty="0"/>
              <a:t>Amazon has the lowest among the top five with 29.33% discount.</a:t>
            </a:r>
          </a:p>
          <a:p>
            <a:pPr marL="285750" indent="-285750">
              <a:buFont typeface="Arial" panose="020B0604020202020204" pitchFamily="34" charset="0"/>
              <a:buChar char="•"/>
            </a:pPr>
            <a:endParaRPr lang="en-US" b="1" dirty="0"/>
          </a:p>
        </p:txBody>
      </p:sp>
      <p:pic>
        <p:nvPicPr>
          <p:cNvPr id="5" name="Picture 4">
            <a:extLst>
              <a:ext uri="{FF2B5EF4-FFF2-40B4-BE49-F238E27FC236}">
                <a16:creationId xmlns:a16="http://schemas.microsoft.com/office/drawing/2014/main" id="{CB6EACA3-60D2-8390-A042-044CBFD811F4}"/>
              </a:ext>
            </a:extLst>
          </p:cNvPr>
          <p:cNvPicPr>
            <a:picLocks noChangeAspect="1"/>
          </p:cNvPicPr>
          <p:nvPr/>
        </p:nvPicPr>
        <p:blipFill>
          <a:blip r:embed="rId5"/>
          <a:stretch>
            <a:fillRect/>
          </a:stretch>
        </p:blipFill>
        <p:spPr>
          <a:xfrm>
            <a:off x="7661132" y="3475571"/>
            <a:ext cx="2629128" cy="2724386"/>
          </a:xfrm>
          <a:prstGeom prst="rect">
            <a:avLst/>
          </a:prstGeom>
        </p:spPr>
      </p:pic>
    </p:spTree>
    <p:extLst>
      <p:ext uri="{BB962C8B-B14F-4D97-AF65-F5344CB8AC3E}">
        <p14:creationId xmlns:p14="http://schemas.microsoft.com/office/powerpoint/2010/main" val="819754271"/>
      </p:ext>
    </p:extLst>
  </p:cSld>
  <p:clrMapOvr>
    <a:masterClrMapping/>
  </p:clrMapOvr>
  <mc:AlternateContent xmlns:mc="http://schemas.openxmlformats.org/markup-compatibility/2006" xmlns:p14="http://schemas.microsoft.com/office/powerpoint/2010/main">
    <mc:Choice Requires="p14">
      <p:transition spd="slow" p14:dur="1600" advTm="22249">
        <p14:gallery dir="l"/>
      </p:transition>
    </mc:Choice>
    <mc:Fallback xmlns="">
      <p:transition spd="slow" advTm="22249">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Shopping cart with boxes">
            <a:extLst>
              <a:ext uri="{FF2B5EF4-FFF2-40B4-BE49-F238E27FC236}">
                <a16:creationId xmlns:a16="http://schemas.microsoft.com/office/drawing/2014/main" id="{CC85D0C6-5622-2893-E9B5-9D35580B091E}"/>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ass/>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385850" y="-450090"/>
            <a:ext cx="12791947" cy="8527965"/>
          </a:xfrm>
          <a:prstGeom prst="rect">
            <a:avLst/>
          </a:prstGeom>
        </p:spPr>
      </p:pic>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442D58-10F3-B7DE-1A14-3A2E38270908}"/>
              </a:ext>
            </a:extLst>
          </p:cNvPr>
          <p:cNvSpPr>
            <a:spLocks noGrp="1"/>
          </p:cNvSpPr>
          <p:nvPr>
            <p:ph type="title"/>
          </p:nvPr>
        </p:nvSpPr>
        <p:spPr>
          <a:xfrm>
            <a:off x="644647" y="349112"/>
            <a:ext cx="11051337" cy="1043242"/>
          </a:xfrm>
        </p:spPr>
        <p:txBody>
          <a:bodyPr vert="horz" lIns="91440" tIns="45720" rIns="91440" bIns="45720" rtlCol="0" anchor="ctr">
            <a:noAutofit/>
          </a:bodyPr>
          <a:lstStyle/>
          <a:p>
            <a:r>
              <a:rPr lang="en-US" sz="2000" b="1" dirty="0">
                <a:solidFill>
                  <a:schemeClr val="bg1"/>
                </a:solidFill>
                <a:latin typeface="+mn-lt"/>
              </a:rPr>
              <a:t>Get the complete report of Gross sales amount for “</a:t>
            </a:r>
            <a:r>
              <a:rPr lang="en-US" sz="2000" b="1" dirty="0" err="1">
                <a:solidFill>
                  <a:schemeClr val="bg1"/>
                </a:solidFill>
                <a:latin typeface="+mn-lt"/>
              </a:rPr>
              <a:t>Atliq</a:t>
            </a:r>
            <a:r>
              <a:rPr lang="en-US" sz="2000" b="1" dirty="0">
                <a:solidFill>
                  <a:schemeClr val="bg1"/>
                </a:solidFill>
                <a:latin typeface="+mn-lt"/>
              </a:rPr>
              <a:t> Exclusive” for each month. </a:t>
            </a:r>
            <a:br>
              <a:rPr lang="en-US" sz="2000" b="1" dirty="0">
                <a:solidFill>
                  <a:schemeClr val="bg1"/>
                </a:solidFill>
                <a:latin typeface="+mn-lt"/>
              </a:rPr>
            </a:br>
            <a:r>
              <a:rPr lang="en-US" sz="2000" b="1" dirty="0">
                <a:solidFill>
                  <a:schemeClr val="bg1"/>
                </a:solidFill>
                <a:latin typeface="+mn-lt"/>
              </a:rPr>
              <a:t>This analysis helps to get an idea of low and high-performing months and take strategic decisions. </a:t>
            </a: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r>
              <a:rPr lang="en-US" sz="1200" b="1" dirty="0">
                <a:solidFill>
                  <a:schemeClr val="bg1"/>
                </a:solidFill>
                <a:latin typeface="+mn-lt"/>
              </a:rPr>
              <a:t>The final report contains these columns: Month, Year, Gross sales Amount</a:t>
            </a:r>
            <a:endParaRPr lang="en-US" sz="1200" b="1" kern="1200" dirty="0">
              <a:solidFill>
                <a:schemeClr val="bg1"/>
              </a:solidFill>
              <a:latin typeface="+mn-lt"/>
              <a:ea typeface="+mj-ea"/>
              <a:cs typeface="+mj-cs"/>
            </a:endParaRPr>
          </a:p>
        </p:txBody>
      </p:sp>
      <p:sp>
        <p:nvSpPr>
          <p:cNvPr id="3" name="Content Placeholder 2">
            <a:extLst>
              <a:ext uri="{FF2B5EF4-FFF2-40B4-BE49-F238E27FC236}">
                <a16:creationId xmlns:a16="http://schemas.microsoft.com/office/drawing/2014/main" id="{BA1E3799-6510-0992-66D5-9450D67F4791}"/>
              </a:ext>
            </a:extLst>
          </p:cNvPr>
          <p:cNvSpPr>
            <a:spLocks/>
          </p:cNvSpPr>
          <p:nvPr/>
        </p:nvSpPr>
        <p:spPr>
          <a:xfrm>
            <a:off x="1806115" y="2112579"/>
            <a:ext cx="4239509" cy="4025196"/>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4" name="Content Placeholder 3">
            <a:extLst>
              <a:ext uri="{FF2B5EF4-FFF2-40B4-BE49-F238E27FC236}">
                <a16:creationId xmlns:a16="http://schemas.microsoft.com/office/drawing/2014/main" id="{06CD3364-D476-EE90-54FB-BC92F216FAFE}"/>
              </a:ext>
            </a:extLst>
          </p:cNvPr>
          <p:cNvSpPr>
            <a:spLocks/>
          </p:cNvSpPr>
          <p:nvPr/>
        </p:nvSpPr>
        <p:spPr>
          <a:xfrm>
            <a:off x="6170316" y="2577574"/>
            <a:ext cx="4239509" cy="3560201"/>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17" name="TextBox 16">
            <a:extLst>
              <a:ext uri="{FF2B5EF4-FFF2-40B4-BE49-F238E27FC236}">
                <a16:creationId xmlns:a16="http://schemas.microsoft.com/office/drawing/2014/main" id="{2B7721BD-5203-B822-8A01-B0D6BBFB0569}"/>
              </a:ext>
            </a:extLst>
          </p:cNvPr>
          <p:cNvSpPr txBox="1"/>
          <p:nvPr/>
        </p:nvSpPr>
        <p:spPr>
          <a:xfrm>
            <a:off x="82296" y="4888173"/>
            <a:ext cx="8648956" cy="1815882"/>
          </a:xfrm>
          <a:prstGeom prst="rect">
            <a:avLst/>
          </a:prstGeom>
          <a:noFill/>
        </p:spPr>
        <p:txBody>
          <a:bodyPr wrap="square" rtlCol="0">
            <a:spAutoFit/>
          </a:bodyPr>
          <a:lstStyle/>
          <a:p>
            <a:r>
              <a:rPr lang="en-US" sz="1600" dirty="0"/>
              <a:t>Explanation: </a:t>
            </a:r>
          </a:p>
          <a:p>
            <a:pPr marL="285750" indent="-285750">
              <a:buFont typeface="Arial" panose="020B0604020202020204" pitchFamily="34" charset="0"/>
              <a:buChar char="•"/>
            </a:pPr>
            <a:r>
              <a:rPr lang="en-US" sz="1600" b="1" dirty="0"/>
              <a:t>Gross sales amount </a:t>
            </a:r>
            <a:r>
              <a:rPr lang="en-US" sz="1600" dirty="0"/>
              <a:t>is obtained using gross price and sold quantity. To filter the data for the given customer, I am using customer also.</a:t>
            </a:r>
          </a:p>
          <a:p>
            <a:pPr marL="285750" indent="-285750">
              <a:buFont typeface="Arial" panose="020B0604020202020204" pitchFamily="34" charset="0"/>
              <a:buChar char="•"/>
            </a:pPr>
            <a:r>
              <a:rPr lang="en-US" sz="1600" dirty="0"/>
              <a:t>We need to </a:t>
            </a:r>
            <a:r>
              <a:rPr lang="en-US" sz="1600" b="1" dirty="0"/>
              <a:t>perform multiple joins.</a:t>
            </a:r>
          </a:p>
          <a:p>
            <a:pPr marL="285750" indent="-285750">
              <a:buFont typeface="Arial" panose="020B0604020202020204" pitchFamily="34" charset="0"/>
              <a:buChar char="•"/>
            </a:pPr>
            <a:r>
              <a:rPr lang="en-US" sz="1600" dirty="0"/>
              <a:t>Since we are asked to generate report with data for each month, we use the time function, </a:t>
            </a:r>
            <a:r>
              <a:rPr lang="en-US" sz="1600" b="1" dirty="0"/>
              <a:t>month name to get month from the date</a:t>
            </a:r>
            <a:r>
              <a:rPr lang="en-US" sz="1600" dirty="0"/>
              <a:t>.</a:t>
            </a:r>
          </a:p>
          <a:p>
            <a:pPr marL="285750" indent="-285750">
              <a:buFont typeface="Arial" panose="020B0604020202020204" pitchFamily="34" charset="0"/>
              <a:buChar char="•"/>
            </a:pPr>
            <a:r>
              <a:rPr lang="en-US" sz="1600" dirty="0"/>
              <a:t>I want to display the final report in the time sequence, so I have also taken the year from the date.</a:t>
            </a:r>
          </a:p>
        </p:txBody>
      </p:sp>
      <p:pic>
        <p:nvPicPr>
          <p:cNvPr id="8" name="Picture 7">
            <a:extLst>
              <a:ext uri="{FF2B5EF4-FFF2-40B4-BE49-F238E27FC236}">
                <a16:creationId xmlns:a16="http://schemas.microsoft.com/office/drawing/2014/main" id="{795713A7-4D1D-840C-C057-F78B7657AF73}"/>
              </a:ext>
            </a:extLst>
          </p:cNvPr>
          <p:cNvPicPr>
            <a:picLocks noChangeAspect="1"/>
          </p:cNvPicPr>
          <p:nvPr/>
        </p:nvPicPr>
        <p:blipFill>
          <a:blip r:embed="rId4"/>
          <a:stretch>
            <a:fillRect/>
          </a:stretch>
        </p:blipFill>
        <p:spPr>
          <a:xfrm>
            <a:off x="9100385" y="2041670"/>
            <a:ext cx="2541490" cy="4096105"/>
          </a:xfrm>
          <a:prstGeom prst="rect">
            <a:avLst/>
          </a:prstGeom>
        </p:spPr>
      </p:pic>
      <p:pic>
        <p:nvPicPr>
          <p:cNvPr id="10" name="Picture 9">
            <a:extLst>
              <a:ext uri="{FF2B5EF4-FFF2-40B4-BE49-F238E27FC236}">
                <a16:creationId xmlns:a16="http://schemas.microsoft.com/office/drawing/2014/main" id="{C18A9F7D-1228-1043-FE54-CCAA2E9EAFA7}"/>
              </a:ext>
            </a:extLst>
          </p:cNvPr>
          <p:cNvPicPr>
            <a:picLocks noChangeAspect="1"/>
          </p:cNvPicPr>
          <p:nvPr/>
        </p:nvPicPr>
        <p:blipFill>
          <a:blip r:embed="rId5"/>
          <a:stretch>
            <a:fillRect/>
          </a:stretch>
        </p:blipFill>
        <p:spPr>
          <a:xfrm>
            <a:off x="82296" y="1624791"/>
            <a:ext cx="6077477" cy="3170195"/>
          </a:xfrm>
          <a:prstGeom prst="rect">
            <a:avLst/>
          </a:prstGeom>
        </p:spPr>
      </p:pic>
    </p:spTree>
    <p:extLst>
      <p:ext uri="{BB962C8B-B14F-4D97-AF65-F5344CB8AC3E}">
        <p14:creationId xmlns:p14="http://schemas.microsoft.com/office/powerpoint/2010/main" val="1259147950"/>
      </p:ext>
    </p:extLst>
  </p:cSld>
  <p:clrMapOvr>
    <a:masterClrMapping/>
  </p:clrMapOvr>
  <mc:AlternateContent xmlns:mc="http://schemas.openxmlformats.org/markup-compatibility/2006" xmlns:p14="http://schemas.microsoft.com/office/powerpoint/2010/main">
    <mc:Choice Requires="p14">
      <p:transition spd="slow" p14:dur="1600" advTm="43919">
        <p14:gallery dir="l"/>
      </p:transition>
    </mc:Choice>
    <mc:Fallback xmlns="">
      <p:transition spd="slow" advTm="43919">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Shopping cart with boxes">
            <a:extLst>
              <a:ext uri="{FF2B5EF4-FFF2-40B4-BE49-F238E27FC236}">
                <a16:creationId xmlns:a16="http://schemas.microsoft.com/office/drawing/2014/main" id="{CC85D0C6-5622-2893-E9B5-9D35580B091E}"/>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ass/>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376174" y="-542788"/>
            <a:ext cx="12791947" cy="8527965"/>
          </a:xfrm>
          <a:prstGeom prst="rect">
            <a:avLst/>
          </a:prstGeom>
        </p:spPr>
      </p:pic>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442D58-10F3-B7DE-1A14-3A2E38270908}"/>
              </a:ext>
            </a:extLst>
          </p:cNvPr>
          <p:cNvSpPr>
            <a:spLocks noGrp="1"/>
          </p:cNvSpPr>
          <p:nvPr>
            <p:ph type="title"/>
          </p:nvPr>
        </p:nvSpPr>
        <p:spPr>
          <a:xfrm>
            <a:off x="644647" y="349112"/>
            <a:ext cx="11051337" cy="1043242"/>
          </a:xfrm>
        </p:spPr>
        <p:txBody>
          <a:bodyPr vert="horz" lIns="91440" tIns="45720" rIns="91440" bIns="45720" rtlCol="0" anchor="ctr">
            <a:noAutofit/>
          </a:bodyPr>
          <a:lstStyle/>
          <a:p>
            <a:r>
              <a:rPr lang="en-US" sz="2000" b="1" dirty="0">
                <a:solidFill>
                  <a:schemeClr val="bg1"/>
                </a:solidFill>
                <a:latin typeface="+mn-lt"/>
              </a:rPr>
              <a:t>Get the complete report of Gross sales amount for “</a:t>
            </a:r>
            <a:r>
              <a:rPr lang="en-US" sz="2000" b="1" dirty="0" err="1">
                <a:solidFill>
                  <a:schemeClr val="bg1"/>
                </a:solidFill>
                <a:latin typeface="+mn-lt"/>
              </a:rPr>
              <a:t>Atliq</a:t>
            </a:r>
            <a:r>
              <a:rPr lang="en-US" sz="2000" b="1" dirty="0">
                <a:solidFill>
                  <a:schemeClr val="bg1"/>
                </a:solidFill>
                <a:latin typeface="+mn-lt"/>
              </a:rPr>
              <a:t> Exclusive” for each month. </a:t>
            </a:r>
            <a:br>
              <a:rPr lang="en-US" sz="2000" b="1" dirty="0">
                <a:solidFill>
                  <a:schemeClr val="bg1"/>
                </a:solidFill>
                <a:latin typeface="+mn-lt"/>
              </a:rPr>
            </a:br>
            <a:r>
              <a:rPr lang="en-US" sz="2000" b="1" dirty="0">
                <a:solidFill>
                  <a:schemeClr val="bg1"/>
                </a:solidFill>
                <a:latin typeface="+mn-lt"/>
              </a:rPr>
              <a:t>This analysis helps to get an idea of low and high-performing months and take strategic decisions. </a:t>
            </a: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r>
              <a:rPr lang="en-US" sz="1200" b="1" dirty="0">
                <a:solidFill>
                  <a:schemeClr val="bg1"/>
                </a:solidFill>
                <a:latin typeface="+mn-lt"/>
              </a:rPr>
              <a:t>The final report contains these columns: Month, Year, Gross sales Amount</a:t>
            </a:r>
            <a:endParaRPr lang="en-US" sz="1200" b="1" kern="1200" dirty="0">
              <a:solidFill>
                <a:schemeClr val="bg1"/>
              </a:solidFill>
              <a:latin typeface="+mn-lt"/>
              <a:ea typeface="+mj-ea"/>
              <a:cs typeface="+mj-cs"/>
            </a:endParaRPr>
          </a:p>
        </p:txBody>
      </p:sp>
      <p:sp>
        <p:nvSpPr>
          <p:cNvPr id="3" name="Content Placeholder 2">
            <a:extLst>
              <a:ext uri="{FF2B5EF4-FFF2-40B4-BE49-F238E27FC236}">
                <a16:creationId xmlns:a16="http://schemas.microsoft.com/office/drawing/2014/main" id="{BA1E3799-6510-0992-66D5-9450D67F4791}"/>
              </a:ext>
            </a:extLst>
          </p:cNvPr>
          <p:cNvSpPr>
            <a:spLocks/>
          </p:cNvSpPr>
          <p:nvPr/>
        </p:nvSpPr>
        <p:spPr>
          <a:xfrm>
            <a:off x="1806115" y="2112579"/>
            <a:ext cx="4239509" cy="4025196"/>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4" name="Content Placeholder 3">
            <a:extLst>
              <a:ext uri="{FF2B5EF4-FFF2-40B4-BE49-F238E27FC236}">
                <a16:creationId xmlns:a16="http://schemas.microsoft.com/office/drawing/2014/main" id="{06CD3364-D476-EE90-54FB-BC92F216FAFE}"/>
              </a:ext>
            </a:extLst>
          </p:cNvPr>
          <p:cNvSpPr>
            <a:spLocks/>
          </p:cNvSpPr>
          <p:nvPr/>
        </p:nvSpPr>
        <p:spPr>
          <a:xfrm>
            <a:off x="6170316" y="2577574"/>
            <a:ext cx="4239509" cy="3560201"/>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17" name="TextBox 16">
            <a:extLst>
              <a:ext uri="{FF2B5EF4-FFF2-40B4-BE49-F238E27FC236}">
                <a16:creationId xmlns:a16="http://schemas.microsoft.com/office/drawing/2014/main" id="{2B7721BD-5203-B822-8A01-B0D6BBFB0569}"/>
              </a:ext>
            </a:extLst>
          </p:cNvPr>
          <p:cNvSpPr txBox="1"/>
          <p:nvPr/>
        </p:nvSpPr>
        <p:spPr>
          <a:xfrm>
            <a:off x="169898" y="4346193"/>
            <a:ext cx="8601078" cy="2554545"/>
          </a:xfrm>
          <a:prstGeom prst="rect">
            <a:avLst/>
          </a:prstGeom>
          <a:noFill/>
        </p:spPr>
        <p:txBody>
          <a:bodyPr wrap="square" rtlCol="0">
            <a:spAutoFit/>
          </a:bodyPr>
          <a:lstStyle/>
          <a:p>
            <a:r>
              <a:rPr lang="en-US" sz="1600" b="1" dirty="0"/>
              <a:t>Insights</a:t>
            </a:r>
            <a:r>
              <a:rPr lang="en-US" sz="1600" dirty="0"/>
              <a:t>:</a:t>
            </a:r>
          </a:p>
          <a:p>
            <a:pPr marL="171450" indent="-171450">
              <a:buFont typeface="Arial" panose="020B0604020202020204" pitchFamily="34" charset="0"/>
              <a:buChar char="•"/>
            </a:pPr>
            <a:r>
              <a:rPr lang="en-US" sz="1600" dirty="0"/>
              <a:t>The trend of gross sales amount over the months can be classified into two distinct parts:</a:t>
            </a:r>
          </a:p>
          <a:p>
            <a:pPr marL="628650" lvl="1" indent="-171450">
              <a:buFont typeface="Arial" panose="020B0604020202020204" pitchFamily="34" charset="0"/>
              <a:buChar char="•"/>
            </a:pPr>
            <a:r>
              <a:rPr lang="en-US" sz="1600" b="1" dirty="0"/>
              <a:t> Sales data from fiscal year 2020 where it is below the average line</a:t>
            </a:r>
            <a:r>
              <a:rPr lang="en-US" sz="1600" dirty="0"/>
              <a:t>,</a:t>
            </a:r>
          </a:p>
          <a:p>
            <a:pPr marL="628650" lvl="1" indent="-171450">
              <a:buFont typeface="Arial" panose="020B0604020202020204" pitchFamily="34" charset="0"/>
              <a:buChar char="•"/>
            </a:pPr>
            <a:r>
              <a:rPr lang="en-US" sz="1600" dirty="0"/>
              <a:t>the part where it is mostly </a:t>
            </a:r>
            <a:r>
              <a:rPr lang="en-US" sz="1600" b="1" dirty="0"/>
              <a:t>above the average line for the fiscal year 2021</a:t>
            </a:r>
            <a:r>
              <a:rPr lang="en-US" sz="1600" dirty="0"/>
              <a:t>. </a:t>
            </a:r>
          </a:p>
          <a:p>
            <a:pPr marL="171450" indent="-171450">
              <a:buFont typeface="Arial" panose="020B0604020202020204" pitchFamily="34" charset="0"/>
              <a:buChar char="•"/>
            </a:pPr>
            <a:r>
              <a:rPr lang="en-US" sz="1600" dirty="0"/>
              <a:t>The </a:t>
            </a:r>
            <a:r>
              <a:rPr lang="en-US" sz="1600" b="1" dirty="0"/>
              <a:t>minimum value is seen in March 2020 </a:t>
            </a:r>
            <a:r>
              <a:rPr lang="en-US" sz="1600" dirty="0"/>
              <a:t>can be attributed to the COVID and it remains there because there was not much sales made during this period.</a:t>
            </a:r>
          </a:p>
          <a:p>
            <a:pPr marL="171450" indent="-171450">
              <a:buFont typeface="Arial" panose="020B0604020202020204" pitchFamily="34" charset="0"/>
              <a:buChar char="•"/>
            </a:pPr>
            <a:r>
              <a:rPr lang="en-US" sz="1600" dirty="0"/>
              <a:t>From September, we can see a drastic increase in the gross sales, and we can see the </a:t>
            </a:r>
            <a:r>
              <a:rPr lang="en-US" sz="1600" b="1" dirty="0"/>
              <a:t>peak in November 2020. This can be attributed to the holiday season </a:t>
            </a:r>
            <a:r>
              <a:rPr lang="en-US" sz="1600" dirty="0"/>
              <a:t>right after COVID when people started purchasing. </a:t>
            </a:r>
            <a:r>
              <a:rPr lang="en-US" sz="1600" b="1" dirty="0"/>
              <a:t>The company has maintained their gross sales above the average line </a:t>
            </a:r>
            <a:r>
              <a:rPr lang="en-US" sz="1600" dirty="0"/>
              <a:t>after picking back up.</a:t>
            </a:r>
          </a:p>
        </p:txBody>
      </p:sp>
      <p:pic>
        <p:nvPicPr>
          <p:cNvPr id="8" name="Picture 7">
            <a:extLst>
              <a:ext uri="{FF2B5EF4-FFF2-40B4-BE49-F238E27FC236}">
                <a16:creationId xmlns:a16="http://schemas.microsoft.com/office/drawing/2014/main" id="{795713A7-4D1D-840C-C057-F78B7657AF73}"/>
              </a:ext>
            </a:extLst>
          </p:cNvPr>
          <p:cNvPicPr>
            <a:picLocks noChangeAspect="1"/>
          </p:cNvPicPr>
          <p:nvPr/>
        </p:nvPicPr>
        <p:blipFill>
          <a:blip r:embed="rId4"/>
          <a:stretch>
            <a:fillRect/>
          </a:stretch>
        </p:blipFill>
        <p:spPr>
          <a:xfrm>
            <a:off x="8523245" y="1629986"/>
            <a:ext cx="2541490" cy="4096105"/>
          </a:xfrm>
          <a:prstGeom prst="rect">
            <a:avLst/>
          </a:prstGeom>
        </p:spPr>
      </p:pic>
      <p:pic>
        <p:nvPicPr>
          <p:cNvPr id="9" name="Picture 8">
            <a:extLst>
              <a:ext uri="{FF2B5EF4-FFF2-40B4-BE49-F238E27FC236}">
                <a16:creationId xmlns:a16="http://schemas.microsoft.com/office/drawing/2014/main" id="{7967D18D-8B43-3C50-94F3-5E3F6C6B1CEB}"/>
              </a:ext>
            </a:extLst>
          </p:cNvPr>
          <p:cNvPicPr>
            <a:picLocks noChangeAspect="1"/>
          </p:cNvPicPr>
          <p:nvPr/>
        </p:nvPicPr>
        <p:blipFill>
          <a:blip r:embed="rId5"/>
          <a:stretch>
            <a:fillRect/>
          </a:stretch>
        </p:blipFill>
        <p:spPr>
          <a:xfrm>
            <a:off x="221002" y="1686041"/>
            <a:ext cx="7870650" cy="2484397"/>
          </a:xfrm>
          <a:prstGeom prst="rect">
            <a:avLst/>
          </a:prstGeom>
        </p:spPr>
      </p:pic>
      <p:sp>
        <p:nvSpPr>
          <p:cNvPr id="12" name="Arrow: Down 11">
            <a:extLst>
              <a:ext uri="{FF2B5EF4-FFF2-40B4-BE49-F238E27FC236}">
                <a16:creationId xmlns:a16="http://schemas.microsoft.com/office/drawing/2014/main" id="{D2C230B9-4C1B-88A5-4BA8-E78299592946}"/>
              </a:ext>
            </a:extLst>
          </p:cNvPr>
          <p:cNvSpPr/>
          <p:nvPr/>
        </p:nvSpPr>
        <p:spPr>
          <a:xfrm>
            <a:off x="2431831" y="3285773"/>
            <a:ext cx="122183" cy="35222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E42940BC-832A-5F94-9A33-F31DA8EF0D97}"/>
              </a:ext>
            </a:extLst>
          </p:cNvPr>
          <p:cNvSpPr/>
          <p:nvPr/>
        </p:nvSpPr>
        <p:spPr>
          <a:xfrm flipV="1">
            <a:off x="5026785" y="2310836"/>
            <a:ext cx="122183" cy="35222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5492399"/>
      </p:ext>
    </p:extLst>
  </p:cSld>
  <p:clrMapOvr>
    <a:masterClrMapping/>
  </p:clrMapOvr>
  <mc:AlternateContent xmlns:mc="http://schemas.openxmlformats.org/markup-compatibility/2006" xmlns:p14="http://schemas.microsoft.com/office/powerpoint/2010/main">
    <mc:Choice Requires="p14">
      <p:transition spd="slow" p14:dur="1600" advTm="55943">
        <p14:gallery dir="l"/>
      </p:transition>
    </mc:Choice>
    <mc:Fallback xmlns="">
      <p:transition spd="slow" advTm="55943">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Shopping cart with boxes">
            <a:extLst>
              <a:ext uri="{FF2B5EF4-FFF2-40B4-BE49-F238E27FC236}">
                <a16:creationId xmlns:a16="http://schemas.microsoft.com/office/drawing/2014/main" id="{CC85D0C6-5622-2893-E9B5-9D35580B091E}"/>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ass/>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376174" y="-546852"/>
            <a:ext cx="12791947" cy="8527965"/>
          </a:xfrm>
          <a:prstGeom prst="rect">
            <a:avLst/>
          </a:prstGeom>
        </p:spPr>
      </p:pic>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442D58-10F3-B7DE-1A14-3A2E38270908}"/>
              </a:ext>
            </a:extLst>
          </p:cNvPr>
          <p:cNvSpPr>
            <a:spLocks noGrp="1"/>
          </p:cNvSpPr>
          <p:nvPr>
            <p:ph type="title"/>
          </p:nvPr>
        </p:nvSpPr>
        <p:spPr>
          <a:xfrm>
            <a:off x="644647" y="349112"/>
            <a:ext cx="11051337" cy="1043242"/>
          </a:xfrm>
        </p:spPr>
        <p:txBody>
          <a:bodyPr vert="horz" lIns="91440" tIns="45720" rIns="91440" bIns="45720" rtlCol="0" anchor="ctr">
            <a:noAutofit/>
          </a:bodyPr>
          <a:lstStyle/>
          <a:p>
            <a:r>
              <a:rPr lang="en-US" sz="2000" b="1" dirty="0">
                <a:solidFill>
                  <a:schemeClr val="bg1"/>
                </a:solidFill>
                <a:latin typeface="+mn-lt"/>
              </a:rPr>
              <a:t>In which quarter of 2020, got the maximum </a:t>
            </a:r>
            <a:r>
              <a:rPr lang="en-US" sz="2000" b="1" dirty="0" err="1">
                <a:solidFill>
                  <a:schemeClr val="bg1"/>
                </a:solidFill>
                <a:latin typeface="+mn-lt"/>
              </a:rPr>
              <a:t>total_sold_quantity</a:t>
            </a:r>
            <a:r>
              <a:rPr lang="en-US" sz="2000" b="1" dirty="0">
                <a:solidFill>
                  <a:schemeClr val="bg1"/>
                </a:solidFill>
                <a:latin typeface="+mn-lt"/>
              </a:rPr>
              <a:t>? </a:t>
            </a: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r>
              <a:rPr lang="en-US" sz="1200" b="1" dirty="0">
                <a:solidFill>
                  <a:schemeClr val="bg1"/>
                </a:solidFill>
                <a:latin typeface="+mn-lt"/>
              </a:rPr>
              <a:t>The final output contains these fields: sorted by the </a:t>
            </a:r>
            <a:r>
              <a:rPr lang="en-US" sz="1200" b="1" dirty="0" err="1">
                <a:solidFill>
                  <a:schemeClr val="bg1"/>
                </a:solidFill>
                <a:latin typeface="+mn-lt"/>
              </a:rPr>
              <a:t>total_sold_quantity</a:t>
            </a:r>
            <a:r>
              <a:rPr lang="en-US" sz="1200" b="1" dirty="0">
                <a:solidFill>
                  <a:schemeClr val="bg1"/>
                </a:solidFill>
                <a:latin typeface="+mn-lt"/>
              </a:rPr>
              <a:t>, Quarter, </a:t>
            </a:r>
            <a:r>
              <a:rPr lang="en-US" sz="1200" b="1" dirty="0" err="1">
                <a:solidFill>
                  <a:schemeClr val="bg1"/>
                </a:solidFill>
                <a:latin typeface="+mn-lt"/>
              </a:rPr>
              <a:t>total_sold_quantity</a:t>
            </a:r>
            <a:r>
              <a:rPr lang="en-US" sz="1200" b="1" dirty="0">
                <a:solidFill>
                  <a:schemeClr val="bg1"/>
                </a:solidFill>
                <a:latin typeface="+mn-lt"/>
              </a:rPr>
              <a:t>.</a:t>
            </a:r>
            <a:endParaRPr lang="en-US" sz="1200" b="1" kern="1200" dirty="0">
              <a:solidFill>
                <a:schemeClr val="bg1"/>
              </a:solidFill>
              <a:latin typeface="+mn-lt"/>
              <a:ea typeface="+mj-ea"/>
              <a:cs typeface="+mj-cs"/>
            </a:endParaRPr>
          </a:p>
        </p:txBody>
      </p:sp>
      <p:sp>
        <p:nvSpPr>
          <p:cNvPr id="3" name="Content Placeholder 2">
            <a:extLst>
              <a:ext uri="{FF2B5EF4-FFF2-40B4-BE49-F238E27FC236}">
                <a16:creationId xmlns:a16="http://schemas.microsoft.com/office/drawing/2014/main" id="{BA1E3799-6510-0992-66D5-9450D67F4791}"/>
              </a:ext>
            </a:extLst>
          </p:cNvPr>
          <p:cNvSpPr>
            <a:spLocks/>
          </p:cNvSpPr>
          <p:nvPr/>
        </p:nvSpPr>
        <p:spPr>
          <a:xfrm>
            <a:off x="1806115" y="2112579"/>
            <a:ext cx="4239509" cy="4025196"/>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4" name="Content Placeholder 3">
            <a:extLst>
              <a:ext uri="{FF2B5EF4-FFF2-40B4-BE49-F238E27FC236}">
                <a16:creationId xmlns:a16="http://schemas.microsoft.com/office/drawing/2014/main" id="{06CD3364-D476-EE90-54FB-BC92F216FAFE}"/>
              </a:ext>
            </a:extLst>
          </p:cNvPr>
          <p:cNvSpPr>
            <a:spLocks/>
          </p:cNvSpPr>
          <p:nvPr/>
        </p:nvSpPr>
        <p:spPr>
          <a:xfrm>
            <a:off x="6170316" y="2577574"/>
            <a:ext cx="4239509" cy="3560201"/>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pic>
        <p:nvPicPr>
          <p:cNvPr id="7" name="Picture 6">
            <a:extLst>
              <a:ext uri="{FF2B5EF4-FFF2-40B4-BE49-F238E27FC236}">
                <a16:creationId xmlns:a16="http://schemas.microsoft.com/office/drawing/2014/main" id="{7F65C594-A6AC-D9D1-6F21-0B652574807B}"/>
              </a:ext>
            </a:extLst>
          </p:cNvPr>
          <p:cNvPicPr>
            <a:picLocks noChangeAspect="1"/>
          </p:cNvPicPr>
          <p:nvPr/>
        </p:nvPicPr>
        <p:blipFill>
          <a:blip r:embed="rId4"/>
          <a:stretch>
            <a:fillRect/>
          </a:stretch>
        </p:blipFill>
        <p:spPr>
          <a:xfrm>
            <a:off x="916315" y="1855765"/>
            <a:ext cx="4313294" cy="2922523"/>
          </a:xfrm>
          <a:prstGeom prst="rect">
            <a:avLst/>
          </a:prstGeom>
        </p:spPr>
      </p:pic>
      <p:pic>
        <p:nvPicPr>
          <p:cNvPr id="11" name="Picture 10">
            <a:extLst>
              <a:ext uri="{FF2B5EF4-FFF2-40B4-BE49-F238E27FC236}">
                <a16:creationId xmlns:a16="http://schemas.microsoft.com/office/drawing/2014/main" id="{AE107BEC-21F8-9C9D-9236-5BC032540735}"/>
              </a:ext>
            </a:extLst>
          </p:cNvPr>
          <p:cNvPicPr>
            <a:picLocks noChangeAspect="1"/>
          </p:cNvPicPr>
          <p:nvPr/>
        </p:nvPicPr>
        <p:blipFill>
          <a:blip r:embed="rId5"/>
          <a:stretch>
            <a:fillRect/>
          </a:stretch>
        </p:blipFill>
        <p:spPr>
          <a:xfrm>
            <a:off x="10046890" y="4139453"/>
            <a:ext cx="1817528" cy="857324"/>
          </a:xfrm>
          <a:prstGeom prst="rect">
            <a:avLst/>
          </a:prstGeom>
        </p:spPr>
      </p:pic>
      <p:sp>
        <p:nvSpPr>
          <p:cNvPr id="14" name="TextBox 13">
            <a:extLst>
              <a:ext uri="{FF2B5EF4-FFF2-40B4-BE49-F238E27FC236}">
                <a16:creationId xmlns:a16="http://schemas.microsoft.com/office/drawing/2014/main" id="{E38F1029-6D8C-3352-E54A-498136CD648B}"/>
              </a:ext>
            </a:extLst>
          </p:cNvPr>
          <p:cNvSpPr txBox="1"/>
          <p:nvPr/>
        </p:nvSpPr>
        <p:spPr>
          <a:xfrm>
            <a:off x="722974" y="5048288"/>
            <a:ext cx="9427350" cy="1569660"/>
          </a:xfrm>
          <a:prstGeom prst="rect">
            <a:avLst/>
          </a:prstGeom>
          <a:noFill/>
        </p:spPr>
        <p:txBody>
          <a:bodyPr wrap="square" rtlCol="0">
            <a:spAutoFit/>
          </a:bodyPr>
          <a:lstStyle/>
          <a:p>
            <a:r>
              <a:rPr lang="en-US" sz="1600" b="1" dirty="0"/>
              <a:t>Explanation: </a:t>
            </a:r>
          </a:p>
          <a:p>
            <a:pPr marL="285750" indent="-285750">
              <a:buFont typeface="Arial" panose="020B0604020202020204" pitchFamily="34" charset="0"/>
              <a:buChar char="•"/>
            </a:pPr>
            <a:r>
              <a:rPr lang="en-US" sz="1600" dirty="0"/>
              <a:t>Since the </a:t>
            </a:r>
            <a:r>
              <a:rPr lang="en-US" sz="1600" b="1" dirty="0"/>
              <a:t>fiscal year for </a:t>
            </a:r>
            <a:r>
              <a:rPr lang="en-US" sz="1600" b="1" dirty="0" err="1"/>
              <a:t>Atliq</a:t>
            </a:r>
            <a:r>
              <a:rPr lang="en-US" sz="1600" b="1" dirty="0"/>
              <a:t> starts in September, we cannot use the  built in QUARTER function </a:t>
            </a:r>
            <a:r>
              <a:rPr lang="en-US" sz="1600" dirty="0"/>
              <a:t>from SQL.</a:t>
            </a:r>
          </a:p>
          <a:p>
            <a:pPr marL="285750" indent="-285750">
              <a:buFont typeface="Arial" panose="020B0604020202020204" pitchFamily="34" charset="0"/>
              <a:buChar char="•"/>
            </a:pPr>
            <a:r>
              <a:rPr lang="en-US" sz="1600" dirty="0"/>
              <a:t>I'm getting the month number from date and comparing it to numbers (9,10 or11). If it matches, then it is Q1 when it is in (12,1 or2) then it is Q2 and so on. </a:t>
            </a:r>
          </a:p>
          <a:p>
            <a:pPr marL="285750" indent="-285750">
              <a:buFont typeface="Arial" panose="020B0604020202020204" pitchFamily="34" charset="0"/>
              <a:buChar char="•"/>
            </a:pPr>
            <a:r>
              <a:rPr lang="en-US" sz="1600" dirty="0"/>
              <a:t>Using </a:t>
            </a:r>
            <a:r>
              <a:rPr lang="en-US" sz="1600" b="1" dirty="0"/>
              <a:t>case statement </a:t>
            </a:r>
            <a:r>
              <a:rPr lang="en-US" sz="1600" dirty="0"/>
              <a:t>and above logic, we get quarter.</a:t>
            </a:r>
          </a:p>
          <a:p>
            <a:pPr marL="285750" indent="-285750">
              <a:buFont typeface="Arial" panose="020B0604020202020204" pitchFamily="34" charset="0"/>
              <a:buChar char="•"/>
            </a:pPr>
            <a:r>
              <a:rPr lang="en-US" sz="1600" dirty="0"/>
              <a:t>We filter out the values based on fiscal year 2020.</a:t>
            </a:r>
          </a:p>
        </p:txBody>
      </p:sp>
      <p:graphicFrame>
        <p:nvGraphicFramePr>
          <p:cNvPr id="25" name="Table 24">
            <a:extLst>
              <a:ext uri="{FF2B5EF4-FFF2-40B4-BE49-F238E27FC236}">
                <a16:creationId xmlns:a16="http://schemas.microsoft.com/office/drawing/2014/main" id="{13462565-D432-463F-6EE8-6E9D1291084C}"/>
              </a:ext>
            </a:extLst>
          </p:cNvPr>
          <p:cNvGraphicFramePr>
            <a:graphicFrameLocks noGrp="1"/>
          </p:cNvGraphicFramePr>
          <p:nvPr>
            <p:extLst>
              <p:ext uri="{D42A27DB-BD31-4B8C-83A1-F6EECF244321}">
                <p14:modId xmlns:p14="http://schemas.microsoft.com/office/powerpoint/2010/main" val="2220874133"/>
              </p:ext>
            </p:extLst>
          </p:nvPr>
        </p:nvGraphicFramePr>
        <p:xfrm>
          <a:off x="6312750" y="3026188"/>
          <a:ext cx="2640304" cy="1661160"/>
        </p:xfrm>
        <a:graphic>
          <a:graphicData uri="http://schemas.openxmlformats.org/drawingml/2006/table">
            <a:tbl>
              <a:tblPr firstRow="1" bandRow="1">
                <a:tableStyleId>{5C22544A-7EE6-4342-B048-85BDC9FD1C3A}</a:tableStyleId>
              </a:tblPr>
              <a:tblGrid>
                <a:gridCol w="823329">
                  <a:extLst>
                    <a:ext uri="{9D8B030D-6E8A-4147-A177-3AD203B41FA5}">
                      <a16:colId xmlns:a16="http://schemas.microsoft.com/office/drawing/2014/main" val="3539243385"/>
                    </a:ext>
                  </a:extLst>
                </a:gridCol>
                <a:gridCol w="1816975">
                  <a:extLst>
                    <a:ext uri="{9D8B030D-6E8A-4147-A177-3AD203B41FA5}">
                      <a16:colId xmlns:a16="http://schemas.microsoft.com/office/drawing/2014/main" val="3901432037"/>
                    </a:ext>
                  </a:extLst>
                </a:gridCol>
              </a:tblGrid>
              <a:tr h="0">
                <a:tc>
                  <a:txBody>
                    <a:bodyPr/>
                    <a:lstStyle/>
                    <a:p>
                      <a:r>
                        <a:rPr lang="en-US" sz="1200" dirty="0"/>
                        <a:t>Quarter</a:t>
                      </a:r>
                    </a:p>
                  </a:txBody>
                  <a:tcPr/>
                </a:tc>
                <a:tc>
                  <a:txBody>
                    <a:bodyPr/>
                    <a:lstStyle/>
                    <a:p>
                      <a:r>
                        <a:rPr lang="en-US" sz="1200" dirty="0"/>
                        <a:t>Calendar Months</a:t>
                      </a:r>
                    </a:p>
                  </a:txBody>
                  <a:tcPr/>
                </a:tc>
                <a:extLst>
                  <a:ext uri="{0D108BD9-81ED-4DB2-BD59-A6C34878D82A}">
                    <a16:rowId xmlns:a16="http://schemas.microsoft.com/office/drawing/2014/main" val="1712759336"/>
                  </a:ext>
                </a:extLst>
              </a:tr>
              <a:tr h="0">
                <a:tc>
                  <a:txBody>
                    <a:bodyPr/>
                    <a:lstStyle/>
                    <a:p>
                      <a:r>
                        <a:rPr lang="en-US" sz="1200" dirty="0"/>
                        <a:t>Q1 2020</a:t>
                      </a:r>
                    </a:p>
                  </a:txBody>
                  <a:tcPr/>
                </a:tc>
                <a:tc>
                  <a:txBody>
                    <a:bodyPr/>
                    <a:lstStyle/>
                    <a:p>
                      <a:r>
                        <a:rPr lang="en-US" sz="1200" dirty="0"/>
                        <a:t>Sept, Oct, Nov 2019</a:t>
                      </a:r>
                    </a:p>
                  </a:txBody>
                  <a:tcPr/>
                </a:tc>
                <a:extLst>
                  <a:ext uri="{0D108BD9-81ED-4DB2-BD59-A6C34878D82A}">
                    <a16:rowId xmlns:a16="http://schemas.microsoft.com/office/drawing/2014/main" val="37984052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Q2 2020</a:t>
                      </a:r>
                    </a:p>
                  </a:txBody>
                  <a:tcPr/>
                </a:tc>
                <a:tc>
                  <a:txBody>
                    <a:bodyPr/>
                    <a:lstStyle/>
                    <a:p>
                      <a:r>
                        <a:rPr lang="en-US" sz="1200" dirty="0"/>
                        <a:t>Dec2019, Jan, Feb 2020</a:t>
                      </a:r>
                    </a:p>
                  </a:txBody>
                  <a:tcPr/>
                </a:tc>
                <a:extLst>
                  <a:ext uri="{0D108BD9-81ED-4DB2-BD59-A6C34878D82A}">
                    <a16:rowId xmlns:a16="http://schemas.microsoft.com/office/drawing/2014/main" val="31167917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Q3 2020</a:t>
                      </a:r>
                    </a:p>
                  </a:txBody>
                  <a:tcPr/>
                </a:tc>
                <a:tc>
                  <a:txBody>
                    <a:bodyPr/>
                    <a:lstStyle/>
                    <a:p>
                      <a:r>
                        <a:rPr lang="en-US" sz="1200" dirty="0"/>
                        <a:t>Mar, Apr, May 2020</a:t>
                      </a:r>
                    </a:p>
                  </a:txBody>
                  <a:tcPr/>
                </a:tc>
                <a:extLst>
                  <a:ext uri="{0D108BD9-81ED-4DB2-BD59-A6C34878D82A}">
                    <a16:rowId xmlns:a16="http://schemas.microsoft.com/office/drawing/2014/main" val="6417169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Q4 2020</a:t>
                      </a:r>
                    </a:p>
                  </a:txBody>
                  <a:tcPr/>
                </a:tc>
                <a:tc>
                  <a:txBody>
                    <a:bodyPr/>
                    <a:lstStyle/>
                    <a:p>
                      <a:r>
                        <a:rPr lang="en-US" sz="1200" dirty="0"/>
                        <a:t>Jun, Jul, Aug 2020</a:t>
                      </a:r>
                    </a:p>
                  </a:txBody>
                  <a:tcPr/>
                </a:tc>
                <a:extLst>
                  <a:ext uri="{0D108BD9-81ED-4DB2-BD59-A6C34878D82A}">
                    <a16:rowId xmlns:a16="http://schemas.microsoft.com/office/drawing/2014/main" val="2293327558"/>
                  </a:ext>
                </a:extLst>
              </a:tr>
            </a:tbl>
          </a:graphicData>
        </a:graphic>
      </p:graphicFrame>
    </p:spTree>
    <p:extLst>
      <p:ext uri="{BB962C8B-B14F-4D97-AF65-F5344CB8AC3E}">
        <p14:creationId xmlns:p14="http://schemas.microsoft.com/office/powerpoint/2010/main" val="953957416"/>
      </p:ext>
    </p:extLst>
  </p:cSld>
  <p:clrMapOvr>
    <a:masterClrMapping/>
  </p:clrMapOvr>
  <mc:AlternateContent xmlns:mc="http://schemas.openxmlformats.org/markup-compatibility/2006" xmlns:p14="http://schemas.microsoft.com/office/powerpoint/2010/main">
    <mc:Choice Requires="p14">
      <p:transition spd="slow" p14:dur="1600" advTm="27958">
        <p14:gallery dir="l"/>
      </p:transition>
    </mc:Choice>
    <mc:Fallback xmlns="">
      <p:transition spd="slow" advTm="27958">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Shopping cart with boxes">
            <a:extLst>
              <a:ext uri="{FF2B5EF4-FFF2-40B4-BE49-F238E27FC236}">
                <a16:creationId xmlns:a16="http://schemas.microsoft.com/office/drawing/2014/main" id="{CC85D0C6-5622-2893-E9B5-9D35580B091E}"/>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ass/>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70840" y="-1166128"/>
            <a:ext cx="12791947" cy="8527965"/>
          </a:xfrm>
          <a:prstGeom prst="rect">
            <a:avLst/>
          </a:prstGeom>
        </p:spPr>
      </p:pic>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442D58-10F3-B7DE-1A14-3A2E38270908}"/>
              </a:ext>
            </a:extLst>
          </p:cNvPr>
          <p:cNvSpPr>
            <a:spLocks noGrp="1"/>
          </p:cNvSpPr>
          <p:nvPr>
            <p:ph type="title"/>
          </p:nvPr>
        </p:nvSpPr>
        <p:spPr>
          <a:xfrm>
            <a:off x="644647" y="349112"/>
            <a:ext cx="11051337" cy="1043242"/>
          </a:xfrm>
        </p:spPr>
        <p:txBody>
          <a:bodyPr vert="horz" lIns="91440" tIns="45720" rIns="91440" bIns="45720" rtlCol="0" anchor="ctr">
            <a:noAutofit/>
          </a:bodyPr>
          <a:lstStyle/>
          <a:p>
            <a:r>
              <a:rPr lang="en-US" sz="2000" b="1" dirty="0">
                <a:solidFill>
                  <a:schemeClr val="bg1"/>
                </a:solidFill>
                <a:latin typeface="+mn-lt"/>
              </a:rPr>
              <a:t>In which quarter of 2020, got the maximum </a:t>
            </a:r>
            <a:r>
              <a:rPr lang="en-US" sz="2000" b="1" dirty="0" err="1">
                <a:solidFill>
                  <a:schemeClr val="bg1"/>
                </a:solidFill>
                <a:latin typeface="+mn-lt"/>
              </a:rPr>
              <a:t>total_sold_quantity</a:t>
            </a:r>
            <a:r>
              <a:rPr lang="en-US" sz="2000" b="1" dirty="0">
                <a:solidFill>
                  <a:schemeClr val="bg1"/>
                </a:solidFill>
                <a:latin typeface="+mn-lt"/>
              </a:rPr>
              <a:t>? </a:t>
            </a: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r>
              <a:rPr lang="en-US" sz="1200" b="1" dirty="0">
                <a:solidFill>
                  <a:schemeClr val="bg1"/>
                </a:solidFill>
                <a:latin typeface="+mn-lt"/>
              </a:rPr>
              <a:t>The final output contains these fields: sorted by the </a:t>
            </a:r>
            <a:r>
              <a:rPr lang="en-US" sz="1200" b="1" dirty="0" err="1">
                <a:solidFill>
                  <a:schemeClr val="bg1"/>
                </a:solidFill>
                <a:latin typeface="+mn-lt"/>
              </a:rPr>
              <a:t>total_sold_quantity</a:t>
            </a:r>
            <a:r>
              <a:rPr lang="en-US" sz="1200" b="1" dirty="0">
                <a:solidFill>
                  <a:schemeClr val="bg1"/>
                </a:solidFill>
                <a:latin typeface="+mn-lt"/>
              </a:rPr>
              <a:t>, Quarter, </a:t>
            </a:r>
            <a:r>
              <a:rPr lang="en-US" sz="1200" b="1" dirty="0" err="1">
                <a:solidFill>
                  <a:schemeClr val="bg1"/>
                </a:solidFill>
                <a:latin typeface="+mn-lt"/>
              </a:rPr>
              <a:t>total_sold_quantity</a:t>
            </a:r>
            <a:r>
              <a:rPr lang="en-US" sz="1200" b="1" dirty="0">
                <a:solidFill>
                  <a:schemeClr val="bg1"/>
                </a:solidFill>
                <a:latin typeface="+mn-lt"/>
              </a:rPr>
              <a:t>.</a:t>
            </a:r>
            <a:endParaRPr lang="en-US" sz="1200" b="1" kern="1200" dirty="0">
              <a:solidFill>
                <a:schemeClr val="bg1"/>
              </a:solidFill>
              <a:latin typeface="+mn-lt"/>
              <a:ea typeface="+mj-ea"/>
              <a:cs typeface="+mj-cs"/>
            </a:endParaRPr>
          </a:p>
        </p:txBody>
      </p:sp>
      <p:sp>
        <p:nvSpPr>
          <p:cNvPr id="3" name="Content Placeholder 2">
            <a:extLst>
              <a:ext uri="{FF2B5EF4-FFF2-40B4-BE49-F238E27FC236}">
                <a16:creationId xmlns:a16="http://schemas.microsoft.com/office/drawing/2014/main" id="{BA1E3799-6510-0992-66D5-9450D67F4791}"/>
              </a:ext>
            </a:extLst>
          </p:cNvPr>
          <p:cNvSpPr>
            <a:spLocks/>
          </p:cNvSpPr>
          <p:nvPr/>
        </p:nvSpPr>
        <p:spPr>
          <a:xfrm>
            <a:off x="1806115" y="2112579"/>
            <a:ext cx="4239509" cy="4025196"/>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4" name="Content Placeholder 3">
            <a:extLst>
              <a:ext uri="{FF2B5EF4-FFF2-40B4-BE49-F238E27FC236}">
                <a16:creationId xmlns:a16="http://schemas.microsoft.com/office/drawing/2014/main" id="{06CD3364-D476-EE90-54FB-BC92F216FAFE}"/>
              </a:ext>
            </a:extLst>
          </p:cNvPr>
          <p:cNvSpPr>
            <a:spLocks/>
          </p:cNvSpPr>
          <p:nvPr/>
        </p:nvSpPr>
        <p:spPr>
          <a:xfrm>
            <a:off x="6170316" y="2577574"/>
            <a:ext cx="4239509" cy="3560201"/>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pic>
        <p:nvPicPr>
          <p:cNvPr id="11" name="Picture 10">
            <a:extLst>
              <a:ext uri="{FF2B5EF4-FFF2-40B4-BE49-F238E27FC236}">
                <a16:creationId xmlns:a16="http://schemas.microsoft.com/office/drawing/2014/main" id="{AE107BEC-21F8-9C9D-9236-5BC032540735}"/>
              </a:ext>
            </a:extLst>
          </p:cNvPr>
          <p:cNvPicPr>
            <a:picLocks noChangeAspect="1"/>
          </p:cNvPicPr>
          <p:nvPr/>
        </p:nvPicPr>
        <p:blipFill>
          <a:blip r:embed="rId4"/>
          <a:stretch>
            <a:fillRect/>
          </a:stretch>
        </p:blipFill>
        <p:spPr>
          <a:xfrm>
            <a:off x="9696041" y="4410789"/>
            <a:ext cx="1817528" cy="857324"/>
          </a:xfrm>
          <a:prstGeom prst="rect">
            <a:avLst/>
          </a:prstGeom>
        </p:spPr>
      </p:pic>
      <p:pic>
        <p:nvPicPr>
          <p:cNvPr id="6" name="Picture 5">
            <a:extLst>
              <a:ext uri="{FF2B5EF4-FFF2-40B4-BE49-F238E27FC236}">
                <a16:creationId xmlns:a16="http://schemas.microsoft.com/office/drawing/2014/main" id="{D883040C-EA42-BBDF-40AB-35363F4CC748}"/>
              </a:ext>
            </a:extLst>
          </p:cNvPr>
          <p:cNvPicPr>
            <a:picLocks noChangeAspect="1"/>
          </p:cNvPicPr>
          <p:nvPr/>
        </p:nvPicPr>
        <p:blipFill>
          <a:blip r:embed="rId5"/>
          <a:stretch>
            <a:fillRect/>
          </a:stretch>
        </p:blipFill>
        <p:spPr>
          <a:xfrm>
            <a:off x="5746694" y="4251999"/>
            <a:ext cx="2724386" cy="1886113"/>
          </a:xfrm>
          <a:prstGeom prst="rect">
            <a:avLst/>
          </a:prstGeom>
        </p:spPr>
      </p:pic>
      <p:sp>
        <p:nvSpPr>
          <p:cNvPr id="8" name="TextBox 7">
            <a:extLst>
              <a:ext uri="{FF2B5EF4-FFF2-40B4-BE49-F238E27FC236}">
                <a16:creationId xmlns:a16="http://schemas.microsoft.com/office/drawing/2014/main" id="{5EC6DB4D-948E-D439-2DE4-19436DCB661F}"/>
              </a:ext>
            </a:extLst>
          </p:cNvPr>
          <p:cNvSpPr txBox="1"/>
          <p:nvPr/>
        </p:nvSpPr>
        <p:spPr>
          <a:xfrm>
            <a:off x="558495" y="2063499"/>
            <a:ext cx="4856768" cy="4247317"/>
          </a:xfrm>
          <a:prstGeom prst="rect">
            <a:avLst/>
          </a:prstGeom>
          <a:noFill/>
        </p:spPr>
        <p:txBody>
          <a:bodyPr wrap="square" rtlCol="0">
            <a:spAutoFit/>
          </a:bodyPr>
          <a:lstStyle/>
          <a:p>
            <a:r>
              <a:rPr lang="en-US" b="1" dirty="0"/>
              <a:t>Insights</a:t>
            </a:r>
            <a:r>
              <a:rPr lang="en-US" dirty="0"/>
              <a:t>:</a:t>
            </a:r>
          </a:p>
          <a:p>
            <a:endParaRPr lang="en-US" dirty="0"/>
          </a:p>
          <a:p>
            <a:pPr marL="171450" indent="-171450">
              <a:buFont typeface="Arial" panose="020B0604020202020204" pitchFamily="34" charset="0"/>
              <a:buChar char="•"/>
            </a:pPr>
            <a:r>
              <a:rPr lang="en-US" dirty="0"/>
              <a:t>The fiscal year of </a:t>
            </a:r>
            <a:r>
              <a:rPr lang="en-US" dirty="0" err="1"/>
              <a:t>Atliq</a:t>
            </a:r>
            <a:r>
              <a:rPr lang="en-US" dirty="0"/>
              <a:t> starts from September.</a:t>
            </a:r>
          </a:p>
          <a:p>
            <a:pPr marL="171450" indent="-171450">
              <a:buFont typeface="Arial" panose="020B0604020202020204" pitchFamily="34" charset="0"/>
              <a:buChar char="•"/>
            </a:pPr>
            <a:r>
              <a:rPr lang="en-US" dirty="0"/>
              <a:t> I have given a table showing the quarter with the corresponding months. As you can see the </a:t>
            </a:r>
            <a:r>
              <a:rPr lang="en-US" b="1" dirty="0"/>
              <a:t>Q3 corresponds to March April and May of 2020 </a:t>
            </a:r>
            <a:r>
              <a:rPr lang="en-US" dirty="0"/>
              <a:t>which is when COVID started spreading for most of the world.</a:t>
            </a:r>
          </a:p>
          <a:p>
            <a:pPr marL="171450" indent="-171450">
              <a:buFont typeface="Arial" panose="020B0604020202020204" pitchFamily="34" charset="0"/>
              <a:buChar char="•"/>
            </a:pPr>
            <a:r>
              <a:rPr lang="en-US" dirty="0"/>
              <a:t>We can see from the graph the direct result of that. </a:t>
            </a:r>
            <a:r>
              <a:rPr lang="en-US" b="1" dirty="0"/>
              <a:t>Q3 sales is at the minimum </a:t>
            </a:r>
            <a:r>
              <a:rPr lang="en-US" dirty="0"/>
              <a:t>with 2.1 million quantities sold.</a:t>
            </a:r>
          </a:p>
          <a:p>
            <a:pPr marL="171450" indent="-171450">
              <a:buFont typeface="Arial" panose="020B0604020202020204" pitchFamily="34" charset="0"/>
              <a:buChar char="•"/>
            </a:pPr>
            <a:r>
              <a:rPr lang="en-US" dirty="0"/>
              <a:t>We can also see the </a:t>
            </a:r>
            <a:r>
              <a:rPr lang="en-US" b="1" dirty="0"/>
              <a:t>Q4 sales have improved </a:t>
            </a:r>
            <a:r>
              <a:rPr lang="en-US" dirty="0"/>
              <a:t>5 million which is a good thing that our company bounced back quickly from the effect of COVID.</a:t>
            </a:r>
          </a:p>
          <a:p>
            <a:endParaRPr lang="en-US" dirty="0"/>
          </a:p>
        </p:txBody>
      </p:sp>
      <p:graphicFrame>
        <p:nvGraphicFramePr>
          <p:cNvPr id="13" name="Table 12">
            <a:extLst>
              <a:ext uri="{FF2B5EF4-FFF2-40B4-BE49-F238E27FC236}">
                <a16:creationId xmlns:a16="http://schemas.microsoft.com/office/drawing/2014/main" id="{DE249044-C8AE-1488-504B-41D857E8A339}"/>
              </a:ext>
            </a:extLst>
          </p:cNvPr>
          <p:cNvGraphicFramePr>
            <a:graphicFrameLocks noGrp="1"/>
          </p:cNvGraphicFramePr>
          <p:nvPr>
            <p:extLst>
              <p:ext uri="{D42A27DB-BD31-4B8C-83A1-F6EECF244321}">
                <p14:modId xmlns:p14="http://schemas.microsoft.com/office/powerpoint/2010/main" val="2184724614"/>
              </p:ext>
            </p:extLst>
          </p:nvPr>
        </p:nvGraphicFramePr>
        <p:xfrm>
          <a:off x="5746694" y="2367768"/>
          <a:ext cx="2640304" cy="1661160"/>
        </p:xfrm>
        <a:graphic>
          <a:graphicData uri="http://schemas.openxmlformats.org/drawingml/2006/table">
            <a:tbl>
              <a:tblPr firstRow="1" bandRow="1">
                <a:tableStyleId>{5C22544A-7EE6-4342-B048-85BDC9FD1C3A}</a:tableStyleId>
              </a:tblPr>
              <a:tblGrid>
                <a:gridCol w="823329">
                  <a:extLst>
                    <a:ext uri="{9D8B030D-6E8A-4147-A177-3AD203B41FA5}">
                      <a16:colId xmlns:a16="http://schemas.microsoft.com/office/drawing/2014/main" val="3539243385"/>
                    </a:ext>
                  </a:extLst>
                </a:gridCol>
                <a:gridCol w="1816975">
                  <a:extLst>
                    <a:ext uri="{9D8B030D-6E8A-4147-A177-3AD203B41FA5}">
                      <a16:colId xmlns:a16="http://schemas.microsoft.com/office/drawing/2014/main" val="3901432037"/>
                    </a:ext>
                  </a:extLst>
                </a:gridCol>
              </a:tblGrid>
              <a:tr h="0">
                <a:tc>
                  <a:txBody>
                    <a:bodyPr/>
                    <a:lstStyle/>
                    <a:p>
                      <a:r>
                        <a:rPr lang="en-US" sz="1200" dirty="0"/>
                        <a:t>Quarter</a:t>
                      </a:r>
                    </a:p>
                  </a:txBody>
                  <a:tcPr/>
                </a:tc>
                <a:tc>
                  <a:txBody>
                    <a:bodyPr/>
                    <a:lstStyle/>
                    <a:p>
                      <a:r>
                        <a:rPr lang="en-US" sz="1200" dirty="0"/>
                        <a:t>Calendar Months</a:t>
                      </a:r>
                    </a:p>
                  </a:txBody>
                  <a:tcPr/>
                </a:tc>
                <a:extLst>
                  <a:ext uri="{0D108BD9-81ED-4DB2-BD59-A6C34878D82A}">
                    <a16:rowId xmlns:a16="http://schemas.microsoft.com/office/drawing/2014/main" val="1712759336"/>
                  </a:ext>
                </a:extLst>
              </a:tr>
              <a:tr h="0">
                <a:tc>
                  <a:txBody>
                    <a:bodyPr/>
                    <a:lstStyle/>
                    <a:p>
                      <a:r>
                        <a:rPr lang="en-US" sz="1200" dirty="0"/>
                        <a:t>Q1 2020</a:t>
                      </a:r>
                    </a:p>
                  </a:txBody>
                  <a:tcPr/>
                </a:tc>
                <a:tc>
                  <a:txBody>
                    <a:bodyPr/>
                    <a:lstStyle/>
                    <a:p>
                      <a:r>
                        <a:rPr lang="en-US" sz="1200" dirty="0"/>
                        <a:t>Sept, Oct, Nov 2019</a:t>
                      </a:r>
                    </a:p>
                  </a:txBody>
                  <a:tcPr/>
                </a:tc>
                <a:extLst>
                  <a:ext uri="{0D108BD9-81ED-4DB2-BD59-A6C34878D82A}">
                    <a16:rowId xmlns:a16="http://schemas.microsoft.com/office/drawing/2014/main" val="37984052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Q2 2020</a:t>
                      </a:r>
                    </a:p>
                  </a:txBody>
                  <a:tcPr/>
                </a:tc>
                <a:tc>
                  <a:txBody>
                    <a:bodyPr/>
                    <a:lstStyle/>
                    <a:p>
                      <a:r>
                        <a:rPr lang="en-US" sz="1200" dirty="0"/>
                        <a:t>Dec2019, Jan, Feb 2020</a:t>
                      </a:r>
                    </a:p>
                  </a:txBody>
                  <a:tcPr/>
                </a:tc>
                <a:extLst>
                  <a:ext uri="{0D108BD9-81ED-4DB2-BD59-A6C34878D82A}">
                    <a16:rowId xmlns:a16="http://schemas.microsoft.com/office/drawing/2014/main" val="31167917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Q3 2020</a:t>
                      </a:r>
                    </a:p>
                  </a:txBody>
                  <a:tcPr/>
                </a:tc>
                <a:tc>
                  <a:txBody>
                    <a:bodyPr/>
                    <a:lstStyle/>
                    <a:p>
                      <a:r>
                        <a:rPr lang="en-US" sz="1200" dirty="0"/>
                        <a:t>Mar, Apr, May 2020</a:t>
                      </a:r>
                    </a:p>
                  </a:txBody>
                  <a:tcPr/>
                </a:tc>
                <a:extLst>
                  <a:ext uri="{0D108BD9-81ED-4DB2-BD59-A6C34878D82A}">
                    <a16:rowId xmlns:a16="http://schemas.microsoft.com/office/drawing/2014/main" val="6417169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Q4 2020</a:t>
                      </a:r>
                    </a:p>
                  </a:txBody>
                  <a:tcPr/>
                </a:tc>
                <a:tc>
                  <a:txBody>
                    <a:bodyPr/>
                    <a:lstStyle/>
                    <a:p>
                      <a:r>
                        <a:rPr lang="en-US" sz="1200" dirty="0"/>
                        <a:t>Jun, Jul, Aug 2020</a:t>
                      </a:r>
                    </a:p>
                  </a:txBody>
                  <a:tcPr/>
                </a:tc>
                <a:extLst>
                  <a:ext uri="{0D108BD9-81ED-4DB2-BD59-A6C34878D82A}">
                    <a16:rowId xmlns:a16="http://schemas.microsoft.com/office/drawing/2014/main" val="2293327558"/>
                  </a:ext>
                </a:extLst>
              </a:tr>
            </a:tbl>
          </a:graphicData>
        </a:graphic>
      </p:graphicFrame>
    </p:spTree>
    <p:extLst>
      <p:ext uri="{BB962C8B-B14F-4D97-AF65-F5344CB8AC3E}">
        <p14:creationId xmlns:p14="http://schemas.microsoft.com/office/powerpoint/2010/main" val="2599107555"/>
      </p:ext>
    </p:extLst>
  </p:cSld>
  <p:clrMapOvr>
    <a:masterClrMapping/>
  </p:clrMapOvr>
  <mc:AlternateContent xmlns:mc="http://schemas.openxmlformats.org/markup-compatibility/2006" xmlns:p14="http://schemas.microsoft.com/office/powerpoint/2010/main">
    <mc:Choice Requires="p14">
      <p:transition spd="slow" p14:dur="1600" advTm="36473">
        <p14:gallery dir="l"/>
      </p:transition>
    </mc:Choice>
    <mc:Fallback xmlns="">
      <p:transition spd="slow" advTm="36473">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Shopping cart with boxes">
            <a:extLst>
              <a:ext uri="{FF2B5EF4-FFF2-40B4-BE49-F238E27FC236}">
                <a16:creationId xmlns:a16="http://schemas.microsoft.com/office/drawing/2014/main" id="{CC85D0C6-5622-2893-E9B5-9D35580B091E}"/>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ass/>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376174" y="-546852"/>
            <a:ext cx="12791947" cy="8527965"/>
          </a:xfrm>
          <a:prstGeom prst="rect">
            <a:avLst/>
          </a:prstGeom>
        </p:spPr>
      </p:pic>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442D58-10F3-B7DE-1A14-3A2E38270908}"/>
              </a:ext>
            </a:extLst>
          </p:cNvPr>
          <p:cNvSpPr>
            <a:spLocks noGrp="1"/>
          </p:cNvSpPr>
          <p:nvPr>
            <p:ph type="title"/>
          </p:nvPr>
        </p:nvSpPr>
        <p:spPr>
          <a:xfrm>
            <a:off x="644647" y="349112"/>
            <a:ext cx="11051337" cy="1043242"/>
          </a:xfrm>
        </p:spPr>
        <p:txBody>
          <a:bodyPr vert="horz" lIns="91440" tIns="45720" rIns="91440" bIns="45720" rtlCol="0" anchor="ctr">
            <a:noAutofit/>
          </a:bodyPr>
          <a:lstStyle/>
          <a:p>
            <a:r>
              <a:rPr lang="en-US" sz="2000" b="1" dirty="0">
                <a:solidFill>
                  <a:schemeClr val="bg1"/>
                </a:solidFill>
                <a:latin typeface="+mn-lt"/>
              </a:rPr>
              <a:t>Which channel helped to bring more gross sales in the fiscal year 2021 and the percentage of contribution? </a:t>
            </a: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r>
              <a:rPr lang="en-US" sz="1200" b="1" dirty="0">
                <a:solidFill>
                  <a:schemeClr val="bg1"/>
                </a:solidFill>
                <a:latin typeface="+mn-lt"/>
              </a:rPr>
              <a:t>The final output contains these fields:  channel, </a:t>
            </a:r>
            <a:r>
              <a:rPr lang="en-US" sz="1200" b="1" dirty="0" err="1">
                <a:solidFill>
                  <a:schemeClr val="bg1"/>
                </a:solidFill>
                <a:latin typeface="+mn-lt"/>
              </a:rPr>
              <a:t>gross_sales_mln</a:t>
            </a:r>
            <a:r>
              <a:rPr lang="en-US" sz="1200" b="1" dirty="0">
                <a:solidFill>
                  <a:schemeClr val="bg1"/>
                </a:solidFill>
                <a:latin typeface="+mn-lt"/>
              </a:rPr>
              <a:t>, percentage</a:t>
            </a:r>
            <a:endParaRPr lang="en-US" sz="1200" b="1" kern="1200" dirty="0">
              <a:solidFill>
                <a:schemeClr val="bg1"/>
              </a:solidFill>
              <a:latin typeface="+mn-lt"/>
              <a:ea typeface="+mj-ea"/>
              <a:cs typeface="+mj-cs"/>
            </a:endParaRPr>
          </a:p>
        </p:txBody>
      </p:sp>
      <p:sp>
        <p:nvSpPr>
          <p:cNvPr id="3" name="Content Placeholder 2">
            <a:extLst>
              <a:ext uri="{FF2B5EF4-FFF2-40B4-BE49-F238E27FC236}">
                <a16:creationId xmlns:a16="http://schemas.microsoft.com/office/drawing/2014/main" id="{BA1E3799-6510-0992-66D5-9450D67F4791}"/>
              </a:ext>
            </a:extLst>
          </p:cNvPr>
          <p:cNvSpPr>
            <a:spLocks/>
          </p:cNvSpPr>
          <p:nvPr/>
        </p:nvSpPr>
        <p:spPr>
          <a:xfrm>
            <a:off x="1806115" y="2112579"/>
            <a:ext cx="4239509" cy="4025196"/>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4" name="Content Placeholder 3">
            <a:extLst>
              <a:ext uri="{FF2B5EF4-FFF2-40B4-BE49-F238E27FC236}">
                <a16:creationId xmlns:a16="http://schemas.microsoft.com/office/drawing/2014/main" id="{06CD3364-D476-EE90-54FB-BC92F216FAFE}"/>
              </a:ext>
            </a:extLst>
          </p:cNvPr>
          <p:cNvSpPr>
            <a:spLocks/>
          </p:cNvSpPr>
          <p:nvPr/>
        </p:nvSpPr>
        <p:spPr>
          <a:xfrm>
            <a:off x="6170316" y="2577574"/>
            <a:ext cx="4239509" cy="3560201"/>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14" name="TextBox 13">
            <a:extLst>
              <a:ext uri="{FF2B5EF4-FFF2-40B4-BE49-F238E27FC236}">
                <a16:creationId xmlns:a16="http://schemas.microsoft.com/office/drawing/2014/main" id="{E38F1029-6D8C-3352-E54A-498136CD648B}"/>
              </a:ext>
            </a:extLst>
          </p:cNvPr>
          <p:cNvSpPr txBox="1"/>
          <p:nvPr/>
        </p:nvSpPr>
        <p:spPr>
          <a:xfrm>
            <a:off x="8241425" y="1759914"/>
            <a:ext cx="3669454" cy="2893100"/>
          </a:xfrm>
          <a:prstGeom prst="rect">
            <a:avLst/>
          </a:prstGeom>
          <a:noFill/>
        </p:spPr>
        <p:txBody>
          <a:bodyPr wrap="square" rtlCol="0">
            <a:spAutoFit/>
          </a:bodyPr>
          <a:lstStyle/>
          <a:p>
            <a:r>
              <a:rPr lang="en-US" sz="1400" b="1" dirty="0"/>
              <a:t>Explanation: </a:t>
            </a:r>
          </a:p>
          <a:p>
            <a:endParaRPr lang="en-US" sz="1400" b="1" dirty="0"/>
          </a:p>
          <a:p>
            <a:pPr marL="285750" indent="-285750">
              <a:buFont typeface="Arial" panose="020B0604020202020204" pitchFamily="34" charset="0"/>
              <a:buChar char="•"/>
            </a:pPr>
            <a:r>
              <a:rPr lang="en-US" sz="1400" dirty="0"/>
              <a:t>We compute the </a:t>
            </a:r>
            <a:r>
              <a:rPr lang="en-US" sz="1400" b="1" dirty="0"/>
              <a:t>gross sales from gross price and sold quantity </a:t>
            </a:r>
            <a:r>
              <a:rPr lang="en-US" sz="1400" dirty="0"/>
              <a:t>of the records from 2021, group it by channel to get gross sales million per channel for the fiscal year 2021.</a:t>
            </a:r>
          </a:p>
          <a:p>
            <a:endParaRPr lang="en-US" sz="1400" dirty="0"/>
          </a:p>
          <a:p>
            <a:pPr marL="285750" indent="-285750">
              <a:buFont typeface="Arial" panose="020B0604020202020204" pitchFamily="34" charset="0"/>
              <a:buChar char="•"/>
            </a:pPr>
            <a:r>
              <a:rPr lang="en-US" sz="1400" dirty="0"/>
              <a:t>The obtained result is stored in a CTE.</a:t>
            </a:r>
          </a:p>
          <a:p>
            <a:endParaRPr lang="en-US" sz="1400" dirty="0"/>
          </a:p>
          <a:p>
            <a:pPr marL="285750" indent="-285750">
              <a:buFont typeface="Arial" panose="020B0604020202020204" pitchFamily="34" charset="0"/>
              <a:buChar char="•"/>
            </a:pPr>
            <a:r>
              <a:rPr lang="en-US" sz="1400" dirty="0"/>
              <a:t>To find the percentage contribution of each channel we have to </a:t>
            </a:r>
            <a:r>
              <a:rPr lang="en-US" sz="1400" b="1" dirty="0"/>
              <a:t>use window function over() </a:t>
            </a:r>
            <a:r>
              <a:rPr lang="en-US" sz="1400" dirty="0"/>
              <a:t>on the gross sales million obtained in the above CTE.</a:t>
            </a:r>
          </a:p>
        </p:txBody>
      </p:sp>
      <p:pic>
        <p:nvPicPr>
          <p:cNvPr id="6" name="Picture 5">
            <a:extLst>
              <a:ext uri="{FF2B5EF4-FFF2-40B4-BE49-F238E27FC236}">
                <a16:creationId xmlns:a16="http://schemas.microsoft.com/office/drawing/2014/main" id="{090571A3-E7A8-A369-987E-87A232B223C8}"/>
              </a:ext>
            </a:extLst>
          </p:cNvPr>
          <p:cNvPicPr>
            <a:picLocks noChangeAspect="1"/>
          </p:cNvPicPr>
          <p:nvPr/>
        </p:nvPicPr>
        <p:blipFill>
          <a:blip r:embed="rId4"/>
          <a:stretch>
            <a:fillRect/>
          </a:stretch>
        </p:blipFill>
        <p:spPr>
          <a:xfrm>
            <a:off x="491163" y="1719087"/>
            <a:ext cx="7552074" cy="3722693"/>
          </a:xfrm>
          <a:prstGeom prst="rect">
            <a:avLst/>
          </a:prstGeom>
        </p:spPr>
      </p:pic>
      <p:pic>
        <p:nvPicPr>
          <p:cNvPr id="9" name="Picture 8">
            <a:extLst>
              <a:ext uri="{FF2B5EF4-FFF2-40B4-BE49-F238E27FC236}">
                <a16:creationId xmlns:a16="http://schemas.microsoft.com/office/drawing/2014/main" id="{48215113-6BD1-104B-37C6-35ACF6C0FFAB}"/>
              </a:ext>
            </a:extLst>
          </p:cNvPr>
          <p:cNvPicPr>
            <a:picLocks noChangeAspect="1"/>
          </p:cNvPicPr>
          <p:nvPr/>
        </p:nvPicPr>
        <p:blipFill>
          <a:blip r:embed="rId5"/>
          <a:stretch>
            <a:fillRect/>
          </a:stretch>
        </p:blipFill>
        <p:spPr>
          <a:xfrm>
            <a:off x="600961" y="5771835"/>
            <a:ext cx="2514818" cy="781118"/>
          </a:xfrm>
          <a:prstGeom prst="rect">
            <a:avLst/>
          </a:prstGeom>
        </p:spPr>
      </p:pic>
    </p:spTree>
    <p:extLst>
      <p:ext uri="{BB962C8B-B14F-4D97-AF65-F5344CB8AC3E}">
        <p14:creationId xmlns:p14="http://schemas.microsoft.com/office/powerpoint/2010/main" val="1291868943"/>
      </p:ext>
    </p:extLst>
  </p:cSld>
  <p:clrMapOvr>
    <a:masterClrMapping/>
  </p:clrMapOvr>
  <mc:AlternateContent xmlns:mc="http://schemas.openxmlformats.org/markup-compatibility/2006" xmlns:p14="http://schemas.microsoft.com/office/powerpoint/2010/main">
    <mc:Choice Requires="p14">
      <p:transition spd="slow" p14:dur="1600" advTm="42182">
        <p14:gallery dir="l"/>
      </p:transition>
    </mc:Choice>
    <mc:Fallback xmlns="">
      <p:transition spd="slow" advTm="42182">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Shopping cart with boxes">
            <a:extLst>
              <a:ext uri="{FF2B5EF4-FFF2-40B4-BE49-F238E27FC236}">
                <a16:creationId xmlns:a16="http://schemas.microsoft.com/office/drawing/2014/main" id="{CC85D0C6-5622-2893-E9B5-9D35580B091E}"/>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ass/>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376174" y="-546852"/>
            <a:ext cx="12791947" cy="8527965"/>
          </a:xfrm>
          <a:prstGeom prst="rect">
            <a:avLst/>
          </a:prstGeom>
        </p:spPr>
      </p:pic>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442D58-10F3-B7DE-1A14-3A2E38270908}"/>
              </a:ext>
            </a:extLst>
          </p:cNvPr>
          <p:cNvSpPr>
            <a:spLocks noGrp="1"/>
          </p:cNvSpPr>
          <p:nvPr>
            <p:ph type="title"/>
          </p:nvPr>
        </p:nvSpPr>
        <p:spPr>
          <a:xfrm>
            <a:off x="644647" y="349112"/>
            <a:ext cx="11051337" cy="1043242"/>
          </a:xfrm>
        </p:spPr>
        <p:txBody>
          <a:bodyPr vert="horz" lIns="91440" tIns="45720" rIns="91440" bIns="45720" rtlCol="0" anchor="ctr">
            <a:noAutofit/>
          </a:bodyPr>
          <a:lstStyle/>
          <a:p>
            <a:r>
              <a:rPr lang="en-US" sz="2000" b="1" dirty="0">
                <a:solidFill>
                  <a:schemeClr val="bg1"/>
                </a:solidFill>
                <a:latin typeface="+mn-lt"/>
              </a:rPr>
              <a:t>Which channel helped to bring more gross sales in the fiscal year 2021 and the percentage of contribution? </a:t>
            </a: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r>
              <a:rPr lang="en-US" sz="1200" b="1" dirty="0">
                <a:solidFill>
                  <a:schemeClr val="bg1"/>
                </a:solidFill>
                <a:latin typeface="+mn-lt"/>
              </a:rPr>
              <a:t>The final output contains these fields:  channel, </a:t>
            </a:r>
            <a:r>
              <a:rPr lang="en-US" sz="1200" b="1" dirty="0" err="1">
                <a:solidFill>
                  <a:schemeClr val="bg1"/>
                </a:solidFill>
                <a:latin typeface="+mn-lt"/>
              </a:rPr>
              <a:t>gross_sales_mln</a:t>
            </a:r>
            <a:r>
              <a:rPr lang="en-US" sz="1200" b="1" dirty="0">
                <a:solidFill>
                  <a:schemeClr val="bg1"/>
                </a:solidFill>
                <a:latin typeface="+mn-lt"/>
              </a:rPr>
              <a:t>, percentage</a:t>
            </a:r>
            <a:endParaRPr lang="en-US" sz="1200" b="1" kern="1200" dirty="0">
              <a:solidFill>
                <a:schemeClr val="bg1"/>
              </a:solidFill>
              <a:latin typeface="+mn-lt"/>
              <a:ea typeface="+mj-ea"/>
              <a:cs typeface="+mj-cs"/>
            </a:endParaRPr>
          </a:p>
        </p:txBody>
      </p:sp>
      <p:sp>
        <p:nvSpPr>
          <p:cNvPr id="3" name="Content Placeholder 2">
            <a:extLst>
              <a:ext uri="{FF2B5EF4-FFF2-40B4-BE49-F238E27FC236}">
                <a16:creationId xmlns:a16="http://schemas.microsoft.com/office/drawing/2014/main" id="{BA1E3799-6510-0992-66D5-9450D67F4791}"/>
              </a:ext>
            </a:extLst>
          </p:cNvPr>
          <p:cNvSpPr>
            <a:spLocks/>
          </p:cNvSpPr>
          <p:nvPr/>
        </p:nvSpPr>
        <p:spPr>
          <a:xfrm>
            <a:off x="1806115" y="2112579"/>
            <a:ext cx="4239509" cy="4025196"/>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4" name="Content Placeholder 3">
            <a:extLst>
              <a:ext uri="{FF2B5EF4-FFF2-40B4-BE49-F238E27FC236}">
                <a16:creationId xmlns:a16="http://schemas.microsoft.com/office/drawing/2014/main" id="{06CD3364-D476-EE90-54FB-BC92F216FAFE}"/>
              </a:ext>
            </a:extLst>
          </p:cNvPr>
          <p:cNvSpPr>
            <a:spLocks/>
          </p:cNvSpPr>
          <p:nvPr/>
        </p:nvSpPr>
        <p:spPr>
          <a:xfrm>
            <a:off x="6170316" y="2577574"/>
            <a:ext cx="4239509" cy="3560201"/>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14" name="TextBox 13">
            <a:extLst>
              <a:ext uri="{FF2B5EF4-FFF2-40B4-BE49-F238E27FC236}">
                <a16:creationId xmlns:a16="http://schemas.microsoft.com/office/drawing/2014/main" id="{E38F1029-6D8C-3352-E54A-498136CD648B}"/>
              </a:ext>
            </a:extLst>
          </p:cNvPr>
          <p:cNvSpPr txBox="1"/>
          <p:nvPr/>
        </p:nvSpPr>
        <p:spPr>
          <a:xfrm>
            <a:off x="1099644" y="2111464"/>
            <a:ext cx="5175366" cy="3693319"/>
          </a:xfrm>
          <a:prstGeom prst="rect">
            <a:avLst/>
          </a:prstGeom>
          <a:noFill/>
        </p:spPr>
        <p:txBody>
          <a:bodyPr wrap="square" rtlCol="0">
            <a:spAutoFit/>
          </a:bodyPr>
          <a:lstStyle/>
          <a:p>
            <a:r>
              <a:rPr lang="en-US" dirty="0"/>
              <a:t>Insights: </a:t>
            </a:r>
          </a:p>
          <a:p>
            <a:endParaRPr lang="en-US" dirty="0"/>
          </a:p>
          <a:p>
            <a:pPr marL="285750" indent="-285750">
              <a:buFont typeface="Arial" panose="020B0604020202020204" pitchFamily="34" charset="0"/>
              <a:buChar char="•"/>
            </a:pPr>
            <a:r>
              <a:rPr lang="en-US" dirty="0"/>
              <a:t>we have </a:t>
            </a:r>
            <a:r>
              <a:rPr lang="en-US" b="1" dirty="0"/>
              <a:t>only three channels </a:t>
            </a:r>
            <a:r>
              <a:rPr lang="en-US" dirty="0"/>
              <a:t>in our data. To represent the percentage contribution of each channel for the given year, I chose to </a:t>
            </a:r>
            <a:r>
              <a:rPr lang="en-US" b="1" dirty="0"/>
              <a:t>use the donut chart.</a:t>
            </a:r>
          </a:p>
          <a:p>
            <a:endParaRPr lang="en-US" dirty="0"/>
          </a:p>
          <a:p>
            <a:pPr marL="285750" indent="-285750">
              <a:buFont typeface="Arial" panose="020B0604020202020204" pitchFamily="34" charset="0"/>
              <a:buChar char="•"/>
            </a:pPr>
            <a:r>
              <a:rPr lang="en-US" dirty="0"/>
              <a:t>We can see that a retailer has been our major part major source of sales accounting almost 75%.</a:t>
            </a:r>
          </a:p>
          <a:p>
            <a:endParaRPr lang="en-US" dirty="0"/>
          </a:p>
          <a:p>
            <a:pPr marL="285750" indent="-285750">
              <a:buFont typeface="Arial" panose="020B0604020202020204" pitchFamily="34" charset="0"/>
              <a:buChar char="•"/>
            </a:pPr>
            <a:r>
              <a:rPr lang="en-US" dirty="0"/>
              <a:t>The other channels, direct and distributor have a similar market share with 15.5% and 11.5% respectively.</a:t>
            </a:r>
          </a:p>
        </p:txBody>
      </p:sp>
      <p:pic>
        <p:nvPicPr>
          <p:cNvPr id="9" name="Picture 8">
            <a:extLst>
              <a:ext uri="{FF2B5EF4-FFF2-40B4-BE49-F238E27FC236}">
                <a16:creationId xmlns:a16="http://schemas.microsoft.com/office/drawing/2014/main" id="{48215113-6BD1-104B-37C6-35ACF6C0FFAB}"/>
              </a:ext>
            </a:extLst>
          </p:cNvPr>
          <p:cNvPicPr>
            <a:picLocks noChangeAspect="1"/>
          </p:cNvPicPr>
          <p:nvPr/>
        </p:nvPicPr>
        <p:blipFill>
          <a:blip r:embed="rId4"/>
          <a:stretch>
            <a:fillRect/>
          </a:stretch>
        </p:blipFill>
        <p:spPr>
          <a:xfrm>
            <a:off x="7162822" y="2645659"/>
            <a:ext cx="2514818" cy="781118"/>
          </a:xfrm>
          <a:prstGeom prst="rect">
            <a:avLst/>
          </a:prstGeom>
        </p:spPr>
      </p:pic>
      <p:pic>
        <p:nvPicPr>
          <p:cNvPr id="7" name="Picture 6">
            <a:extLst>
              <a:ext uri="{FF2B5EF4-FFF2-40B4-BE49-F238E27FC236}">
                <a16:creationId xmlns:a16="http://schemas.microsoft.com/office/drawing/2014/main" id="{42828755-7E95-3EAA-0F91-3E8C0110881F}"/>
              </a:ext>
            </a:extLst>
          </p:cNvPr>
          <p:cNvPicPr>
            <a:picLocks noChangeAspect="1"/>
          </p:cNvPicPr>
          <p:nvPr/>
        </p:nvPicPr>
        <p:blipFill>
          <a:blip r:embed="rId5"/>
          <a:stretch>
            <a:fillRect/>
          </a:stretch>
        </p:blipFill>
        <p:spPr>
          <a:xfrm>
            <a:off x="7117170" y="3945450"/>
            <a:ext cx="2789162" cy="1790855"/>
          </a:xfrm>
          <a:prstGeom prst="rect">
            <a:avLst/>
          </a:prstGeom>
        </p:spPr>
      </p:pic>
    </p:spTree>
    <p:extLst>
      <p:ext uri="{BB962C8B-B14F-4D97-AF65-F5344CB8AC3E}">
        <p14:creationId xmlns:p14="http://schemas.microsoft.com/office/powerpoint/2010/main" val="4285020834"/>
      </p:ext>
    </p:extLst>
  </p:cSld>
  <p:clrMapOvr>
    <a:masterClrMapping/>
  </p:clrMapOvr>
  <mc:AlternateContent xmlns:mc="http://schemas.openxmlformats.org/markup-compatibility/2006" xmlns:p14="http://schemas.microsoft.com/office/powerpoint/2010/main">
    <mc:Choice Requires="p14">
      <p:transition spd="slow" p14:dur="1600" advTm="28763">
        <p14:gallery dir="l"/>
      </p:transition>
    </mc:Choice>
    <mc:Fallback xmlns="">
      <p:transition spd="slow" advTm="28763">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Shopping cart with boxes">
            <a:extLst>
              <a:ext uri="{FF2B5EF4-FFF2-40B4-BE49-F238E27FC236}">
                <a16:creationId xmlns:a16="http://schemas.microsoft.com/office/drawing/2014/main" id="{CC85D0C6-5622-2893-E9B5-9D35580B091E}"/>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artisticGlass/>
                    </a14:imgEffect>
                    <a14:imgEffect>
                      <a14:saturation sat="66000"/>
                    </a14:imgEffect>
                  </a14:imgLayer>
                </a14:imgProps>
              </a:ext>
              <a:ext uri="{28A0092B-C50C-407E-A947-70E740481C1C}">
                <a14:useLocalDpi xmlns:a14="http://schemas.microsoft.com/office/drawing/2010/main" val="0"/>
              </a:ext>
            </a:extLst>
          </a:blip>
          <a:stretch>
            <a:fillRect/>
          </a:stretch>
        </p:blipFill>
        <p:spPr>
          <a:xfrm>
            <a:off x="-376174" y="-546852"/>
            <a:ext cx="12791947" cy="8527965"/>
          </a:xfrm>
          <a:prstGeom prst="rect">
            <a:avLst/>
          </a:prstGeom>
        </p:spPr>
      </p:pic>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442D58-10F3-B7DE-1A14-3A2E38270908}"/>
              </a:ext>
            </a:extLst>
          </p:cNvPr>
          <p:cNvSpPr>
            <a:spLocks noGrp="1"/>
          </p:cNvSpPr>
          <p:nvPr>
            <p:ph type="title"/>
          </p:nvPr>
        </p:nvSpPr>
        <p:spPr>
          <a:xfrm>
            <a:off x="644647" y="349112"/>
            <a:ext cx="11051337" cy="1043242"/>
          </a:xfrm>
        </p:spPr>
        <p:txBody>
          <a:bodyPr vert="horz" lIns="91440" tIns="45720" rIns="91440" bIns="45720" rtlCol="0" anchor="ctr">
            <a:noAutofit/>
          </a:bodyPr>
          <a:lstStyle/>
          <a:p>
            <a:r>
              <a:rPr lang="en-US" sz="2000" b="1" dirty="0">
                <a:solidFill>
                  <a:schemeClr val="bg1"/>
                </a:solidFill>
                <a:latin typeface="+mn-lt"/>
              </a:rPr>
              <a:t>Get the Top 3 products in each division that have a high sold quantity in the fiscal year 2021? </a:t>
            </a: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br>
              <a:rPr lang="en-US" sz="100" b="1" dirty="0">
                <a:solidFill>
                  <a:schemeClr val="bg1"/>
                </a:solidFill>
                <a:latin typeface="+mn-lt"/>
              </a:rPr>
            </a:br>
            <a:r>
              <a:rPr lang="en-US" sz="1200" b="1" dirty="0">
                <a:solidFill>
                  <a:schemeClr val="bg1"/>
                </a:solidFill>
                <a:latin typeface="+mn-lt"/>
              </a:rPr>
              <a:t>The final output contains these fields: division, </a:t>
            </a:r>
            <a:r>
              <a:rPr lang="en-US" sz="1200" b="1" dirty="0" err="1">
                <a:solidFill>
                  <a:schemeClr val="bg1"/>
                </a:solidFill>
                <a:latin typeface="+mn-lt"/>
              </a:rPr>
              <a:t>product_code</a:t>
            </a:r>
            <a:r>
              <a:rPr lang="en-US" sz="1200" b="1" dirty="0">
                <a:solidFill>
                  <a:schemeClr val="bg1"/>
                </a:solidFill>
                <a:latin typeface="+mn-lt"/>
              </a:rPr>
              <a:t>, product, </a:t>
            </a:r>
            <a:r>
              <a:rPr lang="en-US" sz="1200" b="1" dirty="0" err="1">
                <a:solidFill>
                  <a:schemeClr val="bg1"/>
                </a:solidFill>
                <a:latin typeface="+mn-lt"/>
              </a:rPr>
              <a:t>total_sold_quantity</a:t>
            </a:r>
            <a:r>
              <a:rPr lang="en-US" sz="1200" b="1" dirty="0">
                <a:solidFill>
                  <a:schemeClr val="bg1"/>
                </a:solidFill>
                <a:latin typeface="+mn-lt"/>
              </a:rPr>
              <a:t>, </a:t>
            </a:r>
            <a:r>
              <a:rPr lang="en-US" sz="1200" b="1" dirty="0" err="1">
                <a:solidFill>
                  <a:schemeClr val="bg1"/>
                </a:solidFill>
                <a:latin typeface="+mn-lt"/>
              </a:rPr>
              <a:t>rank_order</a:t>
            </a:r>
            <a:endParaRPr lang="en-US" sz="1200" b="1" kern="1200" dirty="0">
              <a:solidFill>
                <a:schemeClr val="bg1"/>
              </a:solidFill>
              <a:latin typeface="+mn-lt"/>
              <a:ea typeface="+mj-ea"/>
              <a:cs typeface="+mj-cs"/>
            </a:endParaRPr>
          </a:p>
        </p:txBody>
      </p:sp>
      <p:sp>
        <p:nvSpPr>
          <p:cNvPr id="3" name="Content Placeholder 2">
            <a:extLst>
              <a:ext uri="{FF2B5EF4-FFF2-40B4-BE49-F238E27FC236}">
                <a16:creationId xmlns:a16="http://schemas.microsoft.com/office/drawing/2014/main" id="{BA1E3799-6510-0992-66D5-9450D67F4791}"/>
              </a:ext>
            </a:extLst>
          </p:cNvPr>
          <p:cNvSpPr>
            <a:spLocks/>
          </p:cNvSpPr>
          <p:nvPr/>
        </p:nvSpPr>
        <p:spPr>
          <a:xfrm>
            <a:off x="1806115" y="2112579"/>
            <a:ext cx="4239509" cy="4025196"/>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4" name="Content Placeholder 3">
            <a:extLst>
              <a:ext uri="{FF2B5EF4-FFF2-40B4-BE49-F238E27FC236}">
                <a16:creationId xmlns:a16="http://schemas.microsoft.com/office/drawing/2014/main" id="{06CD3364-D476-EE90-54FB-BC92F216FAFE}"/>
              </a:ext>
            </a:extLst>
          </p:cNvPr>
          <p:cNvSpPr>
            <a:spLocks/>
          </p:cNvSpPr>
          <p:nvPr/>
        </p:nvSpPr>
        <p:spPr>
          <a:xfrm>
            <a:off x="6170316" y="2577574"/>
            <a:ext cx="4239509" cy="3560201"/>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11" name="TextBox 10">
            <a:extLst>
              <a:ext uri="{FF2B5EF4-FFF2-40B4-BE49-F238E27FC236}">
                <a16:creationId xmlns:a16="http://schemas.microsoft.com/office/drawing/2014/main" id="{32329805-9C4C-533E-65FA-BAD224B1B475}"/>
              </a:ext>
            </a:extLst>
          </p:cNvPr>
          <p:cNvSpPr txBox="1"/>
          <p:nvPr/>
        </p:nvSpPr>
        <p:spPr>
          <a:xfrm>
            <a:off x="6090623" y="3801098"/>
            <a:ext cx="5605361" cy="2462213"/>
          </a:xfrm>
          <a:prstGeom prst="rect">
            <a:avLst/>
          </a:prstGeom>
          <a:noFill/>
        </p:spPr>
        <p:txBody>
          <a:bodyPr wrap="square" rtlCol="0">
            <a:spAutoFit/>
          </a:bodyPr>
          <a:lstStyle/>
          <a:p>
            <a:r>
              <a:rPr lang="en-US" sz="1400" b="1" dirty="0"/>
              <a:t>Explanation: </a:t>
            </a:r>
          </a:p>
          <a:p>
            <a:pPr marL="285750" indent="-285750">
              <a:buFont typeface="Arial" panose="020B0604020202020204" pitchFamily="34" charset="0"/>
              <a:buChar char="•"/>
            </a:pPr>
            <a:r>
              <a:rPr lang="en-US" sz="1400" dirty="0"/>
              <a:t>Calculate the total sold quantity for the fiscal year 2021 per product.</a:t>
            </a:r>
          </a:p>
          <a:p>
            <a:endParaRPr lang="en-US" sz="1400" dirty="0"/>
          </a:p>
          <a:p>
            <a:pPr marL="285750" indent="-285750">
              <a:buFont typeface="Arial" panose="020B0604020202020204" pitchFamily="34" charset="0"/>
              <a:buChar char="•"/>
            </a:pPr>
            <a:r>
              <a:rPr lang="en-US" sz="1400" dirty="0"/>
              <a:t>To find the top three products for each division, we give this result a rank using </a:t>
            </a:r>
            <a:r>
              <a:rPr lang="en-US" sz="1400" b="1" dirty="0"/>
              <a:t>window function, DENSE_RANK</a:t>
            </a:r>
            <a:r>
              <a:rPr lang="en-US" sz="1400" dirty="0"/>
              <a:t> where it is partitioned by division and ordered by sold quantity.</a:t>
            </a:r>
          </a:p>
          <a:p>
            <a:endParaRPr lang="en-US" sz="1400" dirty="0"/>
          </a:p>
          <a:p>
            <a:pPr marL="285750" indent="-285750">
              <a:buFont typeface="Arial" panose="020B0604020202020204" pitchFamily="34" charset="0"/>
              <a:buChar char="•"/>
            </a:pPr>
            <a:r>
              <a:rPr lang="en-US" sz="1400" dirty="0"/>
              <a:t>Store the above result in a </a:t>
            </a:r>
            <a:r>
              <a:rPr lang="en-US" sz="1400" b="1" dirty="0"/>
              <a:t>CTE.</a:t>
            </a:r>
          </a:p>
          <a:p>
            <a:endParaRPr lang="en-US" sz="1400" b="1" dirty="0"/>
          </a:p>
          <a:p>
            <a:pPr marL="285750" indent="-285750">
              <a:buFont typeface="Arial" panose="020B0604020202020204" pitchFamily="34" charset="0"/>
              <a:buChar char="•"/>
            </a:pPr>
            <a:r>
              <a:rPr lang="en-US" sz="1400" b="1" dirty="0"/>
              <a:t>W</a:t>
            </a:r>
            <a:r>
              <a:rPr lang="en-US" sz="1400" dirty="0"/>
              <a:t>e get the final result where I filter the rank to display only those values where the rank order&lt;=3.</a:t>
            </a:r>
          </a:p>
        </p:txBody>
      </p:sp>
      <p:pic>
        <p:nvPicPr>
          <p:cNvPr id="13" name="Picture 12">
            <a:extLst>
              <a:ext uri="{FF2B5EF4-FFF2-40B4-BE49-F238E27FC236}">
                <a16:creationId xmlns:a16="http://schemas.microsoft.com/office/drawing/2014/main" id="{CD2E7222-5668-6B95-3702-0566A55D4B0B}"/>
              </a:ext>
            </a:extLst>
          </p:cNvPr>
          <p:cNvPicPr>
            <a:picLocks noChangeAspect="1"/>
          </p:cNvPicPr>
          <p:nvPr/>
        </p:nvPicPr>
        <p:blipFill>
          <a:blip r:embed="rId4"/>
          <a:stretch>
            <a:fillRect/>
          </a:stretch>
        </p:blipFill>
        <p:spPr>
          <a:xfrm>
            <a:off x="459668" y="2122807"/>
            <a:ext cx="5486875" cy="4210415"/>
          </a:xfrm>
          <a:prstGeom prst="rect">
            <a:avLst/>
          </a:prstGeom>
        </p:spPr>
      </p:pic>
      <p:pic>
        <p:nvPicPr>
          <p:cNvPr id="16" name="Picture 15">
            <a:extLst>
              <a:ext uri="{FF2B5EF4-FFF2-40B4-BE49-F238E27FC236}">
                <a16:creationId xmlns:a16="http://schemas.microsoft.com/office/drawing/2014/main" id="{E67A75E2-1BC8-DD3F-9FC8-4B2DE5FC9566}"/>
              </a:ext>
            </a:extLst>
          </p:cNvPr>
          <p:cNvPicPr>
            <a:picLocks noChangeAspect="1"/>
          </p:cNvPicPr>
          <p:nvPr/>
        </p:nvPicPr>
        <p:blipFill>
          <a:blip r:embed="rId5"/>
          <a:stretch>
            <a:fillRect/>
          </a:stretch>
        </p:blipFill>
        <p:spPr>
          <a:xfrm>
            <a:off x="6090623" y="1975860"/>
            <a:ext cx="4313294" cy="1657494"/>
          </a:xfrm>
          <a:prstGeom prst="rect">
            <a:avLst/>
          </a:prstGeom>
        </p:spPr>
      </p:pic>
    </p:spTree>
    <p:extLst>
      <p:ext uri="{BB962C8B-B14F-4D97-AF65-F5344CB8AC3E}">
        <p14:creationId xmlns:p14="http://schemas.microsoft.com/office/powerpoint/2010/main" val="1268129789"/>
      </p:ext>
    </p:extLst>
  </p:cSld>
  <p:clrMapOvr>
    <a:masterClrMapping/>
  </p:clrMapOvr>
  <mc:AlternateContent xmlns:mc="http://schemas.openxmlformats.org/markup-compatibility/2006" xmlns:p14="http://schemas.microsoft.com/office/powerpoint/2010/main">
    <mc:Choice Requires="p14">
      <p:transition spd="slow" p14:dur="1600" advTm="46413">
        <p14:gallery dir="l"/>
      </p:transition>
    </mc:Choice>
    <mc:Fallback xmlns="">
      <p:transition spd="slow" advTm="46413">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Rectangle 26">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442D58-10F3-B7DE-1A14-3A2E38270908}"/>
              </a:ext>
            </a:extLst>
          </p:cNvPr>
          <p:cNvSpPr>
            <a:spLocks noGrp="1"/>
          </p:cNvSpPr>
          <p:nvPr>
            <p:ph type="title" idx="4294967295"/>
          </p:nvPr>
        </p:nvSpPr>
        <p:spPr>
          <a:xfrm>
            <a:off x="586478" y="1683756"/>
            <a:ext cx="3115265" cy="2396359"/>
          </a:xfrm>
        </p:spPr>
        <p:txBody>
          <a:bodyPr vert="horz" lIns="91440" tIns="45720" rIns="91440" bIns="45720" rtlCol="0" anchor="b">
            <a:normAutofit/>
          </a:bodyPr>
          <a:lstStyle/>
          <a:p>
            <a:pPr algn="r"/>
            <a:r>
              <a:rPr lang="en-US" sz="4000" b="1" kern="1200">
                <a:solidFill>
                  <a:srgbClr val="FFFFFF"/>
                </a:solidFill>
                <a:latin typeface="+mj-lt"/>
                <a:ea typeface="+mj-ea"/>
                <a:cs typeface="+mj-cs"/>
              </a:rPr>
              <a:t>Thank You</a:t>
            </a:r>
          </a:p>
        </p:txBody>
      </p:sp>
      <p:sp>
        <p:nvSpPr>
          <p:cNvPr id="3" name="Content Placeholder 2">
            <a:extLst>
              <a:ext uri="{FF2B5EF4-FFF2-40B4-BE49-F238E27FC236}">
                <a16:creationId xmlns:a16="http://schemas.microsoft.com/office/drawing/2014/main" id="{BA1E3799-6510-0992-66D5-9450D67F4791}"/>
              </a:ext>
            </a:extLst>
          </p:cNvPr>
          <p:cNvSpPr>
            <a:spLocks/>
          </p:cNvSpPr>
          <p:nvPr/>
        </p:nvSpPr>
        <p:spPr>
          <a:xfrm>
            <a:off x="4905052" y="2338482"/>
            <a:ext cx="2787396" cy="2277835"/>
          </a:xfrm>
          <a:prstGeom prst="rect">
            <a:avLst/>
          </a:prstGeom>
        </p:spPr>
        <p:txBody>
          <a:bodyPr>
            <a:normAutofit/>
          </a:bodyPr>
          <a:lstStyle/>
          <a:p>
            <a:pPr defTabSz="493776">
              <a:spcAft>
                <a:spcPts val="600"/>
              </a:spcAft>
            </a:pPr>
            <a:r>
              <a:rPr lang="en-US" sz="1080" kern="1200">
                <a:solidFill>
                  <a:schemeClr val="tx1"/>
                </a:solidFill>
                <a:latin typeface="+mn-lt"/>
                <a:ea typeface="+mn-ea"/>
                <a:cs typeface="+mn-cs"/>
              </a:rPr>
              <a:t> </a:t>
            </a:r>
            <a:endParaRPr lang="en-US" sz="2000"/>
          </a:p>
        </p:txBody>
      </p:sp>
      <p:sp>
        <p:nvSpPr>
          <p:cNvPr id="4" name="Content Placeholder 3">
            <a:extLst>
              <a:ext uri="{FF2B5EF4-FFF2-40B4-BE49-F238E27FC236}">
                <a16:creationId xmlns:a16="http://schemas.microsoft.com/office/drawing/2014/main" id="{06CD3364-D476-EE90-54FB-BC92F216FAFE}"/>
              </a:ext>
            </a:extLst>
          </p:cNvPr>
          <p:cNvSpPr>
            <a:spLocks/>
          </p:cNvSpPr>
          <p:nvPr/>
        </p:nvSpPr>
        <p:spPr>
          <a:xfrm>
            <a:off x="8784489" y="2338482"/>
            <a:ext cx="2787396" cy="2277835"/>
          </a:xfrm>
          <a:prstGeom prst="rect">
            <a:avLst/>
          </a:prstGeom>
        </p:spPr>
        <p:txBody>
          <a:bodyPr>
            <a:normAutofit/>
          </a:bodyPr>
          <a:lstStyle/>
          <a:p>
            <a:pPr defTabSz="493776">
              <a:spcAft>
                <a:spcPts val="600"/>
              </a:spcAft>
            </a:pPr>
            <a:r>
              <a:rPr lang="en-US" sz="1080" kern="1200">
                <a:solidFill>
                  <a:schemeClr val="tx1"/>
                </a:solidFill>
                <a:latin typeface="+mn-lt"/>
                <a:ea typeface="+mn-ea"/>
                <a:cs typeface="+mn-cs"/>
              </a:rPr>
              <a:t> </a:t>
            </a:r>
            <a:endParaRPr lang="en-US" sz="2000"/>
          </a:p>
        </p:txBody>
      </p:sp>
      <p:sp>
        <p:nvSpPr>
          <p:cNvPr id="28" name="TextBox 27">
            <a:extLst>
              <a:ext uri="{FF2B5EF4-FFF2-40B4-BE49-F238E27FC236}">
                <a16:creationId xmlns:a16="http://schemas.microsoft.com/office/drawing/2014/main" id="{262258C4-EAA6-F868-267A-211D72EF51A9}"/>
              </a:ext>
            </a:extLst>
          </p:cNvPr>
          <p:cNvSpPr txBox="1"/>
          <p:nvPr/>
        </p:nvSpPr>
        <p:spPr>
          <a:xfrm>
            <a:off x="8892092" y="6184758"/>
            <a:ext cx="3165995" cy="460767"/>
          </a:xfrm>
          <a:prstGeom prst="rect">
            <a:avLst/>
          </a:prstGeom>
          <a:noFill/>
        </p:spPr>
        <p:txBody>
          <a:bodyPr wrap="none" rtlCol="0">
            <a:spAutoFit/>
          </a:bodyPr>
          <a:lstStyle/>
          <a:p>
            <a:pPr defTabSz="1216152">
              <a:spcAft>
                <a:spcPts val="600"/>
              </a:spcAft>
            </a:pPr>
            <a:r>
              <a:rPr lang="en-US" sz="2394" kern="1200" dirty="0">
                <a:solidFill>
                  <a:schemeClr val="tx1"/>
                </a:solidFill>
                <a:latin typeface="Aptos Black" panose="020B0004020202020204" pitchFamily="34" charset="0"/>
              </a:rPr>
              <a:t>Mythily Ramanathan</a:t>
            </a:r>
            <a:endParaRPr lang="en-US" dirty="0">
              <a:latin typeface="Aptos Black" panose="020B0004020202020204" pitchFamily="34" charset="0"/>
            </a:endParaRPr>
          </a:p>
        </p:txBody>
      </p:sp>
    </p:spTree>
    <p:extLst>
      <p:ext uri="{BB962C8B-B14F-4D97-AF65-F5344CB8AC3E}">
        <p14:creationId xmlns:p14="http://schemas.microsoft.com/office/powerpoint/2010/main" val="3355130636"/>
      </p:ext>
    </p:extLst>
  </p:cSld>
  <p:clrMapOvr>
    <a:masterClrMapping/>
  </p:clrMapOvr>
  <mc:AlternateContent xmlns:mc="http://schemas.openxmlformats.org/markup-compatibility/2006" xmlns:p14="http://schemas.microsoft.com/office/powerpoint/2010/main">
    <mc:Choice Requires="p14">
      <p:transition spd="slow" p14:dur="2000" advTm="16539"/>
    </mc:Choice>
    <mc:Fallback xmlns="">
      <p:transition spd="slow" advTm="16539"/>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a:extLst>
              <a:ext uri="{FF2B5EF4-FFF2-40B4-BE49-F238E27FC236}">
                <a16:creationId xmlns:a16="http://schemas.microsoft.com/office/drawing/2014/main" id="{60FFB2BD-D003-27FA-26A7-ADE92746C7E5}"/>
              </a:ext>
            </a:extLst>
          </p:cNvPr>
          <p:cNvPicPr>
            <a:picLocks noChangeAspect="1"/>
          </p:cNvPicPr>
          <p:nvPr/>
        </p:nvPicPr>
        <p:blipFill rotWithShape="1">
          <a:blip r:embed="rId2"/>
          <a:srcRect l="23146" r="7944" b="-3"/>
          <a:stretch/>
        </p:blipFill>
        <p:spPr>
          <a:xfrm>
            <a:off x="192528" y="171716"/>
            <a:ext cx="3793268" cy="6514565"/>
          </a:xfrm>
          <a:prstGeom prst="rect">
            <a:avLst/>
          </a:prstGeom>
        </p:spPr>
      </p:pic>
      <p:pic>
        <p:nvPicPr>
          <p:cNvPr id="7" name="Picture 6">
            <a:extLst>
              <a:ext uri="{FF2B5EF4-FFF2-40B4-BE49-F238E27FC236}">
                <a16:creationId xmlns:a16="http://schemas.microsoft.com/office/drawing/2014/main" id="{CBEC99E6-7250-255F-D384-5BF3788A702F}"/>
              </a:ext>
            </a:extLst>
          </p:cNvPr>
          <p:cNvPicPr>
            <a:picLocks noChangeAspect="1"/>
          </p:cNvPicPr>
          <p:nvPr/>
        </p:nvPicPr>
        <p:blipFill rotWithShape="1">
          <a:blip r:embed="rId3"/>
          <a:srcRect l="14432" r="15497" b="-3"/>
          <a:stretch/>
        </p:blipFill>
        <p:spPr>
          <a:xfrm>
            <a:off x="4184538" y="171716"/>
            <a:ext cx="3822924" cy="6514565"/>
          </a:xfrm>
          <a:prstGeom prst="rect">
            <a:avLst/>
          </a:prstGeom>
        </p:spPr>
      </p:pic>
      <p:pic>
        <p:nvPicPr>
          <p:cNvPr id="9" name="Picture 8">
            <a:extLst>
              <a:ext uri="{FF2B5EF4-FFF2-40B4-BE49-F238E27FC236}">
                <a16:creationId xmlns:a16="http://schemas.microsoft.com/office/drawing/2014/main" id="{B69EEE95-6770-47E9-3030-CF0AFCDB0AED}"/>
              </a:ext>
            </a:extLst>
          </p:cNvPr>
          <p:cNvPicPr>
            <a:picLocks noChangeAspect="1"/>
          </p:cNvPicPr>
          <p:nvPr/>
        </p:nvPicPr>
        <p:blipFill rotWithShape="1">
          <a:blip r:embed="rId4"/>
          <a:srcRect l="15094" r="15274" b="-3"/>
          <a:stretch/>
        </p:blipFill>
        <p:spPr>
          <a:xfrm>
            <a:off x="8188032" y="171716"/>
            <a:ext cx="3799007" cy="6514565"/>
          </a:xfrm>
          <a:prstGeom prst="rect">
            <a:avLst/>
          </a:prstGeom>
        </p:spPr>
      </p:pic>
    </p:spTree>
    <p:extLst>
      <p:ext uri="{BB962C8B-B14F-4D97-AF65-F5344CB8AC3E}">
        <p14:creationId xmlns:p14="http://schemas.microsoft.com/office/powerpoint/2010/main" val="2650315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TextBox 2">
            <a:extLst>
              <a:ext uri="{FF2B5EF4-FFF2-40B4-BE49-F238E27FC236}">
                <a16:creationId xmlns:a16="http://schemas.microsoft.com/office/drawing/2014/main" id="{02F7E389-0A8C-9383-C0DA-5A0B5F2DA295}"/>
              </a:ext>
            </a:extLst>
          </p:cNvPr>
          <p:cNvGraphicFramePr/>
          <p:nvPr>
            <p:extLst>
              <p:ext uri="{D42A27DB-BD31-4B8C-83A1-F6EECF244321}">
                <p14:modId xmlns:p14="http://schemas.microsoft.com/office/powerpoint/2010/main" val="18698359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1DC309EE-8CE9-CB25-9A27-4A1D86D7C6F6}"/>
              </a:ext>
            </a:extLst>
          </p:cNvPr>
          <p:cNvSpPr txBox="1"/>
          <p:nvPr/>
        </p:nvSpPr>
        <p:spPr>
          <a:xfrm>
            <a:off x="-1484085" y="375147"/>
            <a:ext cx="6098418" cy="769441"/>
          </a:xfrm>
          <a:prstGeom prst="rect">
            <a:avLst/>
          </a:prstGeom>
          <a:noFill/>
        </p:spPr>
        <p:txBody>
          <a:bodyPr wrap="square">
            <a:spAutoFit/>
          </a:bodyPr>
          <a:lstStyle/>
          <a:p>
            <a:pPr algn="ctr" defTabSz="667512">
              <a:spcAft>
                <a:spcPts val="600"/>
              </a:spcAft>
            </a:pPr>
            <a:r>
              <a:rPr lang="en-US" sz="4400" kern="1200" dirty="0">
                <a:solidFill>
                  <a:srgbClr val="7D4C00"/>
                </a:solidFill>
                <a:latin typeface="Britannic Bold" panose="020B0903060703020204" pitchFamily="34" charset="0"/>
                <a:ea typeface="+mn-ea"/>
                <a:cs typeface="+mn-cs"/>
              </a:rPr>
              <a:t>Why?</a:t>
            </a:r>
          </a:p>
        </p:txBody>
      </p:sp>
    </p:spTree>
    <p:extLst>
      <p:ext uri="{BB962C8B-B14F-4D97-AF65-F5344CB8AC3E}">
        <p14:creationId xmlns:p14="http://schemas.microsoft.com/office/powerpoint/2010/main" val="3559047936"/>
      </p:ext>
    </p:extLst>
  </p:cSld>
  <p:clrMapOvr>
    <a:masterClrMapping/>
  </p:clrMapOvr>
  <mc:AlternateContent xmlns:mc="http://schemas.openxmlformats.org/markup-compatibility/2006" xmlns:p14="http://schemas.microsoft.com/office/powerpoint/2010/main">
    <mc:Choice Requires="p14">
      <p:transition spd="slow" p14:dur="1600" advTm="33231">
        <p14:gallery dir="l"/>
      </p:transition>
    </mc:Choice>
    <mc:Fallback xmlns="">
      <p:transition spd="slow" advTm="33231">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EC99E6-7250-255F-D384-5BF3788A702F}"/>
              </a:ext>
            </a:extLst>
          </p:cNvPr>
          <p:cNvPicPr>
            <a:picLocks noChangeAspect="1"/>
          </p:cNvPicPr>
          <p:nvPr/>
        </p:nvPicPr>
        <p:blipFill>
          <a:blip r:embed="rId2"/>
          <a:stretch>
            <a:fillRect/>
          </a:stretch>
        </p:blipFill>
        <p:spPr>
          <a:xfrm>
            <a:off x="6232802" y="235961"/>
            <a:ext cx="3715072" cy="4439035"/>
          </a:xfrm>
          <a:prstGeom prst="rect">
            <a:avLst/>
          </a:prstGeom>
        </p:spPr>
      </p:pic>
      <p:pic>
        <p:nvPicPr>
          <p:cNvPr id="3" name="Picture 2">
            <a:extLst>
              <a:ext uri="{FF2B5EF4-FFF2-40B4-BE49-F238E27FC236}">
                <a16:creationId xmlns:a16="http://schemas.microsoft.com/office/drawing/2014/main" id="{9D6707AB-06C3-F8D7-1D8D-2AE730EF6C62}"/>
              </a:ext>
            </a:extLst>
          </p:cNvPr>
          <p:cNvPicPr>
            <a:picLocks noChangeAspect="1"/>
          </p:cNvPicPr>
          <p:nvPr/>
        </p:nvPicPr>
        <p:blipFill>
          <a:blip r:embed="rId3"/>
          <a:stretch>
            <a:fillRect/>
          </a:stretch>
        </p:blipFill>
        <p:spPr>
          <a:xfrm>
            <a:off x="2753844" y="1359776"/>
            <a:ext cx="3672561" cy="4335516"/>
          </a:xfrm>
          <a:prstGeom prst="rect">
            <a:avLst/>
          </a:prstGeom>
        </p:spPr>
      </p:pic>
    </p:spTree>
    <p:extLst>
      <p:ext uri="{BB962C8B-B14F-4D97-AF65-F5344CB8AC3E}">
        <p14:creationId xmlns:p14="http://schemas.microsoft.com/office/powerpoint/2010/main" val="4067936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BF494AE6-A88C-448B-B1B7-80259E6F4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map of the world&#10;&#10;Description automatically generated">
            <a:extLst>
              <a:ext uri="{FF2B5EF4-FFF2-40B4-BE49-F238E27FC236}">
                <a16:creationId xmlns:a16="http://schemas.microsoft.com/office/drawing/2014/main" id="{FBAA6227-B36E-4EE2-BBF7-6E8C029B3EEE}"/>
              </a:ext>
            </a:extLst>
          </p:cNvPr>
          <p:cNvPicPr>
            <a:picLocks noChangeAspect="1"/>
          </p:cNvPicPr>
          <p:nvPr/>
        </p:nvPicPr>
        <p:blipFill rotWithShape="1">
          <a:blip r:embed="rId2"/>
          <a:srcRect t="227" r="5" b="12094"/>
          <a:stretch/>
        </p:blipFill>
        <p:spPr>
          <a:xfrm>
            <a:off x="6618303" y="1058373"/>
            <a:ext cx="5960603" cy="5839577"/>
          </a:xfrm>
          <a:prstGeom prst="rect">
            <a:avLst/>
          </a:prstGeom>
        </p:spPr>
      </p:pic>
      <p:pic>
        <p:nvPicPr>
          <p:cNvPr id="9" name="Picture 8" descr="A map of the south america&#10;&#10;Description automatically generated">
            <a:extLst>
              <a:ext uri="{FF2B5EF4-FFF2-40B4-BE49-F238E27FC236}">
                <a16:creationId xmlns:a16="http://schemas.microsoft.com/office/drawing/2014/main" id="{3BCC1C02-41EB-F7AE-13D1-01199FFF2ABC}"/>
              </a:ext>
            </a:extLst>
          </p:cNvPr>
          <p:cNvPicPr>
            <a:picLocks noChangeAspect="1"/>
          </p:cNvPicPr>
          <p:nvPr/>
        </p:nvPicPr>
        <p:blipFill rotWithShape="1">
          <a:blip r:embed="rId3"/>
          <a:srcRect l="24087" r="1323" b="2"/>
          <a:stretch/>
        </p:blipFill>
        <p:spPr>
          <a:xfrm>
            <a:off x="468176" y="2052376"/>
            <a:ext cx="3411366" cy="5053466"/>
          </a:xfrm>
          <a:prstGeom prst="rect">
            <a:avLst/>
          </a:prstGeom>
        </p:spPr>
      </p:pic>
      <p:pic>
        <p:nvPicPr>
          <p:cNvPr id="11" name="Picture 10" descr="A map of the united states&#10;&#10;Description automatically generated">
            <a:extLst>
              <a:ext uri="{FF2B5EF4-FFF2-40B4-BE49-F238E27FC236}">
                <a16:creationId xmlns:a16="http://schemas.microsoft.com/office/drawing/2014/main" id="{AA08362F-A9D3-31E3-196F-FEBB5F66ADC2}"/>
              </a:ext>
            </a:extLst>
          </p:cNvPr>
          <p:cNvPicPr>
            <a:picLocks noChangeAspect="1"/>
          </p:cNvPicPr>
          <p:nvPr/>
        </p:nvPicPr>
        <p:blipFill rotWithShape="1">
          <a:blip r:embed="rId4"/>
          <a:srcRect t="11218" r="5" b="7711"/>
          <a:stretch/>
        </p:blipFill>
        <p:spPr>
          <a:xfrm>
            <a:off x="-1795545" y="-1494252"/>
            <a:ext cx="4410019" cy="3983788"/>
          </a:xfrm>
          <a:prstGeom prst="rect">
            <a:avLst/>
          </a:prstGeom>
        </p:spPr>
      </p:pic>
      <p:pic>
        <p:nvPicPr>
          <p:cNvPr id="5" name="Picture 4" descr="A map of europe with white text&#10;&#10;Description automatically generated">
            <a:extLst>
              <a:ext uri="{FF2B5EF4-FFF2-40B4-BE49-F238E27FC236}">
                <a16:creationId xmlns:a16="http://schemas.microsoft.com/office/drawing/2014/main" id="{3305E319-33AC-AFF7-B058-6E7028AEF7B7}"/>
              </a:ext>
            </a:extLst>
          </p:cNvPr>
          <p:cNvPicPr>
            <a:picLocks noChangeAspect="1"/>
          </p:cNvPicPr>
          <p:nvPr/>
        </p:nvPicPr>
        <p:blipFill rotWithShape="1">
          <a:blip r:embed="rId5"/>
          <a:srcRect l="11969" r="12476" b="2"/>
          <a:stretch/>
        </p:blipFill>
        <p:spPr>
          <a:xfrm>
            <a:off x="3434526" y="143678"/>
            <a:ext cx="3525879" cy="5213996"/>
          </a:xfrm>
          <a:prstGeom prst="rect">
            <a:avLst/>
          </a:prstGeom>
        </p:spPr>
      </p:pic>
    </p:spTree>
    <p:extLst>
      <p:ext uri="{BB962C8B-B14F-4D97-AF65-F5344CB8AC3E}">
        <p14:creationId xmlns:p14="http://schemas.microsoft.com/office/powerpoint/2010/main" val="3159784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extBox 2">
            <a:extLst>
              <a:ext uri="{FF2B5EF4-FFF2-40B4-BE49-F238E27FC236}">
                <a16:creationId xmlns:a16="http://schemas.microsoft.com/office/drawing/2014/main" id="{E882A1A9-7339-CAE9-E2AC-126C3B1B087F}"/>
              </a:ext>
            </a:extLst>
          </p:cNvPr>
          <p:cNvGraphicFramePr/>
          <p:nvPr/>
        </p:nvGraphicFramePr>
        <p:xfrm>
          <a:off x="957942" y="755657"/>
          <a:ext cx="10518019" cy="40318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9240078"/>
      </p:ext>
    </p:extLst>
  </p:cSld>
  <p:clrMapOvr>
    <a:masterClrMapping/>
  </p:clrMapOvr>
  <mc:AlternateContent xmlns:mc="http://schemas.openxmlformats.org/markup-compatibility/2006" xmlns:p14="http://schemas.microsoft.com/office/powerpoint/2010/main">
    <mc:Choice Requires="p14">
      <p:transition spd="slow" p14:dur="1600" advTm="16493">
        <p14:gallery dir="l"/>
      </p:transition>
    </mc:Choice>
    <mc:Fallback xmlns="">
      <p:transition spd="slow" advTm="16493">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442D58-10F3-B7DE-1A14-3A2E38270908}"/>
              </a:ext>
            </a:extLst>
          </p:cNvPr>
          <p:cNvSpPr>
            <a:spLocks noGrp="1"/>
          </p:cNvSpPr>
          <p:nvPr>
            <p:ph type="title"/>
          </p:nvPr>
        </p:nvSpPr>
        <p:spPr>
          <a:xfrm>
            <a:off x="174171" y="354633"/>
            <a:ext cx="11824305" cy="877729"/>
          </a:xfrm>
        </p:spPr>
        <p:txBody>
          <a:bodyPr vert="horz" lIns="91440" tIns="45720" rIns="91440" bIns="45720" rtlCol="0" anchor="ctr">
            <a:normAutofit/>
          </a:bodyPr>
          <a:lstStyle/>
          <a:p>
            <a:pPr algn="ctr"/>
            <a:r>
              <a:rPr lang="en-US" sz="4800" b="1" kern="1200" dirty="0" err="1">
                <a:solidFill>
                  <a:srgbClr val="FFFFFF"/>
                </a:solidFill>
                <a:latin typeface="+mn-lt"/>
                <a:ea typeface="+mj-ea"/>
                <a:cs typeface="+mj-cs"/>
              </a:rPr>
              <a:t>Atliq</a:t>
            </a:r>
            <a:r>
              <a:rPr lang="en-US" sz="4800" b="1" kern="1200" dirty="0">
                <a:solidFill>
                  <a:srgbClr val="FFFFFF"/>
                </a:solidFill>
                <a:latin typeface="+mn-lt"/>
                <a:ea typeface="+mj-ea"/>
                <a:cs typeface="+mj-cs"/>
              </a:rPr>
              <a:t> </a:t>
            </a:r>
            <a:r>
              <a:rPr lang="en-US" sz="4800" b="1" kern="1200" dirty="0" err="1">
                <a:solidFill>
                  <a:srgbClr val="FFFFFF"/>
                </a:solidFill>
                <a:latin typeface="+mn-lt"/>
                <a:ea typeface="+mj-ea"/>
                <a:cs typeface="+mj-cs"/>
              </a:rPr>
              <a:t>Hardwares</a:t>
            </a:r>
            <a:endParaRPr lang="en-US" sz="4800" b="1" kern="1200" dirty="0">
              <a:solidFill>
                <a:srgbClr val="FFFFFF"/>
              </a:solidFill>
              <a:latin typeface="+mn-lt"/>
              <a:ea typeface="+mj-ea"/>
              <a:cs typeface="+mj-cs"/>
            </a:endParaRPr>
          </a:p>
        </p:txBody>
      </p:sp>
      <p:sp>
        <p:nvSpPr>
          <p:cNvPr id="3" name="Content Placeholder 2">
            <a:extLst>
              <a:ext uri="{FF2B5EF4-FFF2-40B4-BE49-F238E27FC236}">
                <a16:creationId xmlns:a16="http://schemas.microsoft.com/office/drawing/2014/main" id="{BA1E3799-6510-0992-66D5-9450D67F4791}"/>
              </a:ext>
            </a:extLst>
          </p:cNvPr>
          <p:cNvSpPr>
            <a:spLocks/>
          </p:cNvSpPr>
          <p:nvPr/>
        </p:nvSpPr>
        <p:spPr>
          <a:xfrm>
            <a:off x="1806115" y="2112579"/>
            <a:ext cx="4239509" cy="4025196"/>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sp>
        <p:nvSpPr>
          <p:cNvPr id="4" name="Content Placeholder 3">
            <a:extLst>
              <a:ext uri="{FF2B5EF4-FFF2-40B4-BE49-F238E27FC236}">
                <a16:creationId xmlns:a16="http://schemas.microsoft.com/office/drawing/2014/main" id="{06CD3364-D476-EE90-54FB-BC92F216FAFE}"/>
              </a:ext>
            </a:extLst>
          </p:cNvPr>
          <p:cNvSpPr>
            <a:spLocks/>
          </p:cNvSpPr>
          <p:nvPr/>
        </p:nvSpPr>
        <p:spPr>
          <a:xfrm>
            <a:off x="6170316" y="2577574"/>
            <a:ext cx="4239509" cy="3560201"/>
          </a:xfrm>
          <a:prstGeom prst="rect">
            <a:avLst/>
          </a:prstGeom>
        </p:spPr>
        <p:txBody>
          <a:bodyPr/>
          <a:lstStyle/>
          <a:p>
            <a:pPr defTabSz="740664">
              <a:spcAft>
                <a:spcPts val="600"/>
              </a:spcAft>
            </a:pPr>
            <a:r>
              <a:rPr lang="en-US" sz="1458" kern="1200">
                <a:solidFill>
                  <a:schemeClr val="tx1"/>
                </a:solidFill>
                <a:latin typeface="+mn-lt"/>
                <a:ea typeface="+mn-ea"/>
                <a:cs typeface="+mn-cs"/>
              </a:rPr>
              <a:t> </a:t>
            </a:r>
            <a:endParaRPr lang="en-US"/>
          </a:p>
        </p:txBody>
      </p:sp>
      <p:pic>
        <p:nvPicPr>
          <p:cNvPr id="18" name="Picture 17">
            <a:extLst>
              <a:ext uri="{FF2B5EF4-FFF2-40B4-BE49-F238E27FC236}">
                <a16:creationId xmlns:a16="http://schemas.microsoft.com/office/drawing/2014/main" id="{E5036AFB-5400-7200-E7EB-6121DDFFDEE3}"/>
              </a:ext>
            </a:extLst>
          </p:cNvPr>
          <p:cNvPicPr>
            <a:picLocks noChangeAspect="1"/>
          </p:cNvPicPr>
          <p:nvPr/>
        </p:nvPicPr>
        <p:blipFill>
          <a:blip r:embed="rId2"/>
          <a:stretch>
            <a:fillRect/>
          </a:stretch>
        </p:blipFill>
        <p:spPr>
          <a:xfrm>
            <a:off x="5453511" y="1849913"/>
            <a:ext cx="4427604" cy="4275190"/>
          </a:xfrm>
          <a:prstGeom prst="rect">
            <a:avLst/>
          </a:prstGeom>
        </p:spPr>
      </p:pic>
      <p:sp>
        <p:nvSpPr>
          <p:cNvPr id="20" name="TextBox 19">
            <a:extLst>
              <a:ext uri="{FF2B5EF4-FFF2-40B4-BE49-F238E27FC236}">
                <a16:creationId xmlns:a16="http://schemas.microsoft.com/office/drawing/2014/main" id="{06C415E4-FAEC-7239-A3E8-15A892A25B85}"/>
              </a:ext>
            </a:extLst>
          </p:cNvPr>
          <p:cNvSpPr txBox="1"/>
          <p:nvPr/>
        </p:nvSpPr>
        <p:spPr>
          <a:xfrm>
            <a:off x="284180" y="3233683"/>
            <a:ext cx="3801491" cy="1477328"/>
          </a:xfrm>
          <a:prstGeom prst="rect">
            <a:avLst/>
          </a:prstGeom>
          <a:noFill/>
        </p:spPr>
        <p:txBody>
          <a:bodyPr wrap="square" rtlCol="0">
            <a:spAutoFit/>
          </a:bodyPr>
          <a:lstStyle/>
          <a:p>
            <a:r>
              <a:rPr lang="en-US" dirty="0">
                <a:solidFill>
                  <a:schemeClr val="accent1">
                    <a:lumMod val="75000"/>
                  </a:schemeClr>
                </a:solidFill>
                <a:latin typeface="Congenial Black" panose="020F0502020204030204" pitchFamily="2" charset="0"/>
              </a:rPr>
              <a:t>Fiscal Year</a:t>
            </a:r>
          </a:p>
          <a:p>
            <a:endParaRPr lang="en-US" dirty="0">
              <a:solidFill>
                <a:schemeClr val="accent1">
                  <a:lumMod val="75000"/>
                </a:schemeClr>
              </a:solidFill>
              <a:latin typeface="Congenial Black" panose="020F0502020204030204" pitchFamily="2" charset="0"/>
            </a:endParaRPr>
          </a:p>
          <a:p>
            <a:r>
              <a:rPr lang="en-US" dirty="0">
                <a:solidFill>
                  <a:schemeClr val="accent6">
                    <a:lumMod val="75000"/>
                  </a:schemeClr>
                </a:solidFill>
                <a:latin typeface="ADLaM Display" panose="020F0502020204030204" pitchFamily="2" charset="0"/>
                <a:ea typeface="ADLaM Display" panose="020F0502020204030204" pitchFamily="2" charset="0"/>
                <a:cs typeface="ADLaM Display" panose="020F0502020204030204" pitchFamily="2" charset="0"/>
              </a:rPr>
              <a:t>FY2020</a:t>
            </a:r>
            <a:r>
              <a:rPr lang="en-US" dirty="0"/>
              <a:t> = </a:t>
            </a:r>
            <a:r>
              <a:rPr lang="en-US" dirty="0">
                <a:solidFill>
                  <a:srgbClr val="7030A0"/>
                </a:solidFill>
                <a:latin typeface="Agency FB" panose="020B0503020202020204" pitchFamily="34" charset="0"/>
              </a:rPr>
              <a:t>September 2019 - August 2020  </a:t>
            </a:r>
          </a:p>
          <a:p>
            <a:r>
              <a:rPr lang="en-US" dirty="0">
                <a:solidFill>
                  <a:schemeClr val="accent6">
                    <a:lumMod val="75000"/>
                  </a:schemeClr>
                </a:solidFill>
                <a:latin typeface="ADLaM Display" panose="020F0502020204030204" pitchFamily="2" charset="0"/>
                <a:ea typeface="ADLaM Display" panose="020F0502020204030204" pitchFamily="2" charset="0"/>
                <a:cs typeface="ADLaM Display" panose="020F0502020204030204" pitchFamily="2" charset="0"/>
              </a:rPr>
              <a:t>FY2021</a:t>
            </a:r>
            <a:r>
              <a:rPr lang="en-US" dirty="0"/>
              <a:t> = </a:t>
            </a:r>
            <a:r>
              <a:rPr lang="en-US" dirty="0">
                <a:solidFill>
                  <a:srgbClr val="7030A0"/>
                </a:solidFill>
                <a:latin typeface="Agency FB" panose="020B0503020202020204" pitchFamily="34" charset="0"/>
              </a:rPr>
              <a:t>September 2020 - August 2021  </a:t>
            </a:r>
          </a:p>
          <a:p>
            <a:endParaRPr lang="en-US" dirty="0"/>
          </a:p>
        </p:txBody>
      </p:sp>
      <p:pic>
        <p:nvPicPr>
          <p:cNvPr id="24" name="Picture 23">
            <a:extLst>
              <a:ext uri="{FF2B5EF4-FFF2-40B4-BE49-F238E27FC236}">
                <a16:creationId xmlns:a16="http://schemas.microsoft.com/office/drawing/2014/main" id="{EA5D36F6-6598-93B5-7E34-CA20E9139F42}"/>
              </a:ext>
            </a:extLst>
          </p:cNvPr>
          <p:cNvPicPr>
            <a:picLocks noChangeAspect="1"/>
          </p:cNvPicPr>
          <p:nvPr/>
        </p:nvPicPr>
        <p:blipFill>
          <a:blip r:embed="rId3"/>
          <a:stretch>
            <a:fillRect/>
          </a:stretch>
        </p:blipFill>
        <p:spPr>
          <a:xfrm>
            <a:off x="5482765" y="1748939"/>
            <a:ext cx="4599069" cy="4477138"/>
          </a:xfrm>
          <a:prstGeom prst="rect">
            <a:avLst/>
          </a:prstGeom>
        </p:spPr>
      </p:pic>
      <p:sp>
        <p:nvSpPr>
          <p:cNvPr id="26" name="TextBox 25">
            <a:extLst>
              <a:ext uri="{FF2B5EF4-FFF2-40B4-BE49-F238E27FC236}">
                <a16:creationId xmlns:a16="http://schemas.microsoft.com/office/drawing/2014/main" id="{50ABDD4D-7086-1170-B5B8-924D9E3B677C}"/>
              </a:ext>
            </a:extLst>
          </p:cNvPr>
          <p:cNvSpPr txBox="1"/>
          <p:nvPr/>
        </p:nvSpPr>
        <p:spPr>
          <a:xfrm>
            <a:off x="10442671" y="1575459"/>
            <a:ext cx="1156086" cy="4247317"/>
          </a:xfrm>
          <a:prstGeom prst="rect">
            <a:avLst/>
          </a:prstGeom>
          <a:noFill/>
        </p:spPr>
        <p:txBody>
          <a:bodyPr wrap="none" rtlCol="0">
            <a:spAutoFit/>
          </a:bodyPr>
          <a:lstStyle/>
          <a:p>
            <a:endParaRPr lang="en-US" dirty="0">
              <a:latin typeface="Agency FB" panose="020B0503020202020204" pitchFamily="34" charset="0"/>
            </a:endParaRPr>
          </a:p>
          <a:p>
            <a:endParaRPr lang="en-US" dirty="0">
              <a:latin typeface="Agency FB" panose="020B0503020202020204" pitchFamily="34" charset="0"/>
            </a:endParaRPr>
          </a:p>
          <a:p>
            <a:r>
              <a:rPr lang="en-US" dirty="0">
                <a:latin typeface="Agency FB" panose="020B0503020202020204" pitchFamily="34" charset="0"/>
              </a:rPr>
              <a:t>Outer Circle:</a:t>
            </a:r>
          </a:p>
          <a:p>
            <a:r>
              <a:rPr lang="en-US" b="1" dirty="0">
                <a:latin typeface="Agency FB" panose="020B0503020202020204" pitchFamily="34" charset="0"/>
              </a:rPr>
              <a:t>Category</a:t>
            </a:r>
          </a:p>
          <a:p>
            <a:endParaRPr lang="en-US" dirty="0">
              <a:latin typeface="Agency FB" panose="020B0503020202020204" pitchFamily="34" charset="0"/>
            </a:endParaRPr>
          </a:p>
          <a:p>
            <a:endParaRPr lang="en-US" dirty="0">
              <a:latin typeface="Agency FB" panose="020B0503020202020204" pitchFamily="34" charset="0"/>
            </a:endParaRPr>
          </a:p>
          <a:p>
            <a:endParaRPr lang="en-US" dirty="0">
              <a:latin typeface="Agency FB" panose="020B0503020202020204" pitchFamily="34" charset="0"/>
            </a:endParaRPr>
          </a:p>
          <a:p>
            <a:r>
              <a:rPr lang="en-US" dirty="0">
                <a:latin typeface="Agency FB" panose="020B0503020202020204" pitchFamily="34" charset="0"/>
              </a:rPr>
              <a:t>Middle Circle:</a:t>
            </a:r>
          </a:p>
          <a:p>
            <a:r>
              <a:rPr lang="en-US" b="1" dirty="0">
                <a:latin typeface="Agency FB" panose="020B0503020202020204" pitchFamily="34" charset="0"/>
              </a:rPr>
              <a:t>Segment</a:t>
            </a:r>
          </a:p>
          <a:p>
            <a:endParaRPr lang="en-US" dirty="0">
              <a:latin typeface="Agency FB" panose="020B0503020202020204" pitchFamily="34" charset="0"/>
            </a:endParaRPr>
          </a:p>
          <a:p>
            <a:endParaRPr lang="en-US" dirty="0">
              <a:latin typeface="Agency FB" panose="020B0503020202020204" pitchFamily="34" charset="0"/>
            </a:endParaRPr>
          </a:p>
          <a:p>
            <a:endParaRPr lang="en-US" dirty="0">
              <a:latin typeface="Agency FB" panose="020B0503020202020204" pitchFamily="34" charset="0"/>
            </a:endParaRPr>
          </a:p>
          <a:p>
            <a:endParaRPr lang="en-US" dirty="0">
              <a:latin typeface="Agency FB" panose="020B0503020202020204" pitchFamily="34" charset="0"/>
            </a:endParaRPr>
          </a:p>
          <a:p>
            <a:r>
              <a:rPr lang="en-US" dirty="0">
                <a:latin typeface="Agency FB" panose="020B0503020202020204" pitchFamily="34" charset="0"/>
              </a:rPr>
              <a:t>Inner Circle:</a:t>
            </a:r>
          </a:p>
          <a:p>
            <a:r>
              <a:rPr lang="en-US" b="1" dirty="0">
                <a:latin typeface="Agency FB" panose="020B0503020202020204" pitchFamily="34" charset="0"/>
              </a:rPr>
              <a:t>Division</a:t>
            </a:r>
          </a:p>
        </p:txBody>
      </p:sp>
      <p:sp useBgFill="1">
        <p:nvSpPr>
          <p:cNvPr id="56" name="Arrow: Right 55">
            <a:extLst>
              <a:ext uri="{FF2B5EF4-FFF2-40B4-BE49-F238E27FC236}">
                <a16:creationId xmlns:a16="http://schemas.microsoft.com/office/drawing/2014/main" id="{B2FD433B-BB65-FC98-92FB-25B39E3D030B}"/>
              </a:ext>
            </a:extLst>
          </p:cNvPr>
          <p:cNvSpPr/>
          <p:nvPr/>
        </p:nvSpPr>
        <p:spPr>
          <a:xfrm rot="10518819">
            <a:off x="9507321" y="2489975"/>
            <a:ext cx="1001110" cy="16997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2700">
                <a:solidFill>
                  <a:schemeClr val="accent5"/>
                </a:solidFill>
                <a:prstDash val="solid"/>
              </a:ln>
              <a:pattFill prst="ltDnDiag">
                <a:fgClr>
                  <a:schemeClr val="accent5">
                    <a:lumMod val="60000"/>
                    <a:lumOff val="40000"/>
                  </a:schemeClr>
                </a:fgClr>
                <a:bgClr>
                  <a:schemeClr val="bg1"/>
                </a:bgClr>
              </a:pattFill>
            </a:endParaRPr>
          </a:p>
        </p:txBody>
      </p:sp>
      <p:sp useBgFill="1">
        <p:nvSpPr>
          <p:cNvPr id="57" name="Arrow: Right 56">
            <a:extLst>
              <a:ext uri="{FF2B5EF4-FFF2-40B4-BE49-F238E27FC236}">
                <a16:creationId xmlns:a16="http://schemas.microsoft.com/office/drawing/2014/main" id="{21C011EC-1CC8-2AE6-4A5D-F81A480B818D}"/>
              </a:ext>
            </a:extLst>
          </p:cNvPr>
          <p:cNvSpPr/>
          <p:nvPr/>
        </p:nvSpPr>
        <p:spPr>
          <a:xfrm rot="10518819">
            <a:off x="9483577" y="3696625"/>
            <a:ext cx="1001110" cy="15557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b="1">
              <a:ln w="12700">
                <a:solidFill>
                  <a:schemeClr val="accent5"/>
                </a:solidFill>
                <a:prstDash val="solid"/>
              </a:ln>
              <a:pattFill prst="ltDnDiag">
                <a:fgClr>
                  <a:schemeClr val="accent5">
                    <a:lumMod val="60000"/>
                    <a:lumOff val="40000"/>
                  </a:schemeClr>
                </a:fgClr>
                <a:bgClr>
                  <a:schemeClr val="bg1"/>
                </a:bgClr>
              </a:pattFill>
            </a:endParaRPr>
          </a:p>
        </p:txBody>
      </p:sp>
      <p:sp useBgFill="1">
        <p:nvSpPr>
          <p:cNvPr id="58" name="Arrow: Right 57">
            <a:extLst>
              <a:ext uri="{FF2B5EF4-FFF2-40B4-BE49-F238E27FC236}">
                <a16:creationId xmlns:a16="http://schemas.microsoft.com/office/drawing/2014/main" id="{64CE8674-7CF8-7D9B-B135-FECC4DC8ED30}"/>
              </a:ext>
            </a:extLst>
          </p:cNvPr>
          <p:cNvSpPr/>
          <p:nvPr/>
        </p:nvSpPr>
        <p:spPr>
          <a:xfrm rot="10518819">
            <a:off x="8042568" y="5324955"/>
            <a:ext cx="2462778" cy="13595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59" name="Graphic 58" descr="Network diagram outline">
            <a:extLst>
              <a:ext uri="{FF2B5EF4-FFF2-40B4-BE49-F238E27FC236}">
                <a16:creationId xmlns:a16="http://schemas.microsoft.com/office/drawing/2014/main" id="{92133F27-8310-BC13-90AA-7B4971FDE9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0621" y="5615447"/>
            <a:ext cx="944657" cy="944657"/>
          </a:xfrm>
          <a:prstGeom prst="rect">
            <a:avLst/>
          </a:prstGeom>
        </p:spPr>
      </p:pic>
      <p:pic>
        <p:nvPicPr>
          <p:cNvPr id="60" name="Graphic 59" descr="Mouse outline">
            <a:extLst>
              <a:ext uri="{FF2B5EF4-FFF2-40B4-BE49-F238E27FC236}">
                <a16:creationId xmlns:a16="http://schemas.microsoft.com/office/drawing/2014/main" id="{2316EE17-E425-DDF6-7C14-D4E60D11F8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36768" y="5641532"/>
            <a:ext cx="944657" cy="944657"/>
          </a:xfrm>
          <a:prstGeom prst="rect">
            <a:avLst/>
          </a:prstGeom>
        </p:spPr>
      </p:pic>
      <p:pic>
        <p:nvPicPr>
          <p:cNvPr id="61" name="Graphic 60" descr="Keyboard outline">
            <a:extLst>
              <a:ext uri="{FF2B5EF4-FFF2-40B4-BE49-F238E27FC236}">
                <a16:creationId xmlns:a16="http://schemas.microsoft.com/office/drawing/2014/main" id="{F2826AC0-FC6B-B282-EA92-8E08284706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37361" y="5822776"/>
            <a:ext cx="944657" cy="944657"/>
          </a:xfrm>
          <a:prstGeom prst="rect">
            <a:avLst/>
          </a:prstGeom>
        </p:spPr>
      </p:pic>
      <p:pic>
        <p:nvPicPr>
          <p:cNvPr id="62" name="Graphic 61" descr="Computer outline">
            <a:extLst>
              <a:ext uri="{FF2B5EF4-FFF2-40B4-BE49-F238E27FC236}">
                <a16:creationId xmlns:a16="http://schemas.microsoft.com/office/drawing/2014/main" id="{1B7789C1-FEC5-6AE2-DBD4-29AC1F41F56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79008" y="1631060"/>
            <a:ext cx="944657" cy="944657"/>
          </a:xfrm>
          <a:prstGeom prst="rect">
            <a:avLst/>
          </a:prstGeom>
        </p:spPr>
      </p:pic>
      <p:pic>
        <p:nvPicPr>
          <p:cNvPr id="63" name="Graphic 62" descr="Laptop outline">
            <a:extLst>
              <a:ext uri="{FF2B5EF4-FFF2-40B4-BE49-F238E27FC236}">
                <a16:creationId xmlns:a16="http://schemas.microsoft.com/office/drawing/2014/main" id="{3335E154-F64A-C9EE-3E8D-DA7525FC7C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09292" y="1605066"/>
            <a:ext cx="944657" cy="944657"/>
          </a:xfrm>
          <a:prstGeom prst="rect">
            <a:avLst/>
          </a:prstGeom>
        </p:spPr>
      </p:pic>
      <p:pic>
        <p:nvPicPr>
          <p:cNvPr id="64" name="Graphic 63" descr="Processor outline">
            <a:extLst>
              <a:ext uri="{FF2B5EF4-FFF2-40B4-BE49-F238E27FC236}">
                <a16:creationId xmlns:a16="http://schemas.microsoft.com/office/drawing/2014/main" id="{556AB6A3-2CEE-323B-7593-334EFE52E4B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78214" y="5615447"/>
            <a:ext cx="944657" cy="944657"/>
          </a:xfrm>
          <a:prstGeom prst="rect">
            <a:avLst/>
          </a:prstGeom>
        </p:spPr>
      </p:pic>
      <p:pic>
        <p:nvPicPr>
          <p:cNvPr id="65" name="Graphic 64" descr="Internet outline">
            <a:extLst>
              <a:ext uri="{FF2B5EF4-FFF2-40B4-BE49-F238E27FC236}">
                <a16:creationId xmlns:a16="http://schemas.microsoft.com/office/drawing/2014/main" id="{BD0842FA-742F-FF1F-1F58-02A064516E8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09368" y="1640250"/>
            <a:ext cx="944657" cy="944657"/>
          </a:xfrm>
          <a:prstGeom prst="rect">
            <a:avLst/>
          </a:prstGeom>
        </p:spPr>
      </p:pic>
      <p:pic>
        <p:nvPicPr>
          <p:cNvPr id="66" name="Graphic 65" descr="Battery outline">
            <a:extLst>
              <a:ext uri="{FF2B5EF4-FFF2-40B4-BE49-F238E27FC236}">
                <a16:creationId xmlns:a16="http://schemas.microsoft.com/office/drawing/2014/main" id="{F5AF87B1-BC4E-9E5B-29AE-0F8394AC2FA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73053" y="5674637"/>
            <a:ext cx="944657" cy="944657"/>
          </a:xfrm>
          <a:prstGeom prst="rect">
            <a:avLst/>
          </a:prstGeom>
        </p:spPr>
      </p:pic>
      <p:sp>
        <p:nvSpPr>
          <p:cNvPr id="71" name="TextBox 70">
            <a:extLst>
              <a:ext uri="{FF2B5EF4-FFF2-40B4-BE49-F238E27FC236}">
                <a16:creationId xmlns:a16="http://schemas.microsoft.com/office/drawing/2014/main" id="{BAA2CF0E-AD86-C57A-0425-4B94ED8D8C5A}"/>
              </a:ext>
            </a:extLst>
          </p:cNvPr>
          <p:cNvSpPr txBox="1"/>
          <p:nvPr/>
        </p:nvSpPr>
        <p:spPr>
          <a:xfrm>
            <a:off x="-2172549" y="160794"/>
            <a:ext cx="6098418" cy="461665"/>
          </a:xfrm>
          <a:prstGeom prst="rect">
            <a:avLst/>
          </a:prstGeom>
          <a:noFill/>
        </p:spPr>
        <p:txBody>
          <a:bodyPr wrap="square">
            <a:spAutoFit/>
          </a:bodyPr>
          <a:lstStyle/>
          <a:p>
            <a:pPr algn="ctr" defTabSz="667512">
              <a:spcAft>
                <a:spcPts val="600"/>
              </a:spcAft>
            </a:pPr>
            <a:r>
              <a:rPr lang="en-US" sz="2400" kern="1200" dirty="0">
                <a:solidFill>
                  <a:schemeClr val="bg1"/>
                </a:solidFill>
                <a:latin typeface="Britannic Bold" panose="020B0903060703020204" pitchFamily="34" charset="0"/>
                <a:ea typeface="+mn-ea"/>
                <a:cs typeface="+mn-cs"/>
              </a:rPr>
              <a:t>What?</a:t>
            </a:r>
          </a:p>
        </p:txBody>
      </p:sp>
      <p:sp>
        <p:nvSpPr>
          <p:cNvPr id="73" name="TextBox 72">
            <a:extLst>
              <a:ext uri="{FF2B5EF4-FFF2-40B4-BE49-F238E27FC236}">
                <a16:creationId xmlns:a16="http://schemas.microsoft.com/office/drawing/2014/main" id="{6E8CE0B5-B544-363A-1FE8-907FAC95DAF6}"/>
              </a:ext>
            </a:extLst>
          </p:cNvPr>
          <p:cNvSpPr txBox="1"/>
          <p:nvPr/>
        </p:nvSpPr>
        <p:spPr>
          <a:xfrm>
            <a:off x="10562206" y="882701"/>
            <a:ext cx="2439623" cy="461665"/>
          </a:xfrm>
          <a:prstGeom prst="rect">
            <a:avLst/>
          </a:prstGeom>
          <a:noFill/>
        </p:spPr>
        <p:txBody>
          <a:bodyPr wrap="square" rtlCol="0">
            <a:spAutoFit/>
          </a:bodyPr>
          <a:lstStyle/>
          <a:p>
            <a:r>
              <a:rPr lang="en-US" sz="2400" dirty="0">
                <a:solidFill>
                  <a:schemeClr val="bg1">
                    <a:lumMod val="95000"/>
                  </a:schemeClr>
                </a:solidFill>
                <a:latin typeface="Britannic Bold" panose="020B0903060703020204" pitchFamily="34" charset="0"/>
              </a:rPr>
              <a:t>Products</a:t>
            </a:r>
          </a:p>
        </p:txBody>
      </p:sp>
    </p:spTree>
    <p:extLst>
      <p:ext uri="{BB962C8B-B14F-4D97-AF65-F5344CB8AC3E}">
        <p14:creationId xmlns:p14="http://schemas.microsoft.com/office/powerpoint/2010/main" val="2434584302"/>
      </p:ext>
    </p:extLst>
  </p:cSld>
  <p:clrMapOvr>
    <a:masterClrMapping/>
  </p:clrMapOvr>
  <mc:AlternateContent xmlns:mc="http://schemas.openxmlformats.org/markup-compatibility/2006" xmlns:p14="http://schemas.microsoft.com/office/powerpoint/2010/main">
    <mc:Choice Requires="p14">
      <p:transition spd="slow" p14:dur="1600" advTm="37185">
        <p14:gallery dir="l"/>
      </p:transition>
    </mc:Choice>
    <mc:Fallback xmlns="">
      <p:transition spd="slow" advTm="37185">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27954-5114-2B01-0FAF-2565EE0F1AFE}"/>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Customers</a:t>
            </a:r>
          </a:p>
        </p:txBody>
      </p:sp>
      <p:sp>
        <p:nvSpPr>
          <p:cNvPr id="3" name="Content Placeholder 2">
            <a:extLst>
              <a:ext uri="{FF2B5EF4-FFF2-40B4-BE49-F238E27FC236}">
                <a16:creationId xmlns:a16="http://schemas.microsoft.com/office/drawing/2014/main" id="{73AB8AB5-9E22-3855-EFCF-8E4636CDC75C}"/>
              </a:ext>
            </a:extLst>
          </p:cNvPr>
          <p:cNvSpPr>
            <a:spLocks noGrp="1"/>
          </p:cNvSpPr>
          <p:nvPr>
            <p:ph sz="half" idx="1"/>
          </p:nvPr>
        </p:nvSpPr>
        <p:spPr>
          <a:xfrm>
            <a:off x="638881" y="1922561"/>
            <a:ext cx="10909643" cy="552659"/>
          </a:xfrm>
        </p:spPr>
        <p:txBody>
          <a:bodyPr vert="horz" lIns="91440" tIns="45720" rIns="91440" bIns="45720" rtlCol="0" anchor="ctr">
            <a:normAutofit/>
          </a:bodyPr>
          <a:lstStyle/>
          <a:p>
            <a:pPr marL="0" indent="0" algn="ctr">
              <a:buNone/>
            </a:pPr>
            <a:r>
              <a:rPr lang="en-US" sz="2400"/>
              <a:t> </a:t>
            </a:r>
          </a:p>
        </p:txBody>
      </p:sp>
      <p:sp>
        <p:nvSpPr>
          <p:cNvPr id="3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03398BC1-373D-60DB-942F-BC8091130996}"/>
              </a:ext>
            </a:extLst>
          </p:cNvPr>
          <p:cNvPicPr>
            <a:picLocks noGrp="1" noChangeAspect="1"/>
          </p:cNvPicPr>
          <p:nvPr>
            <p:ph sz="half" idx="2"/>
          </p:nvPr>
        </p:nvPicPr>
        <p:blipFill>
          <a:blip r:embed="rId2"/>
          <a:stretch>
            <a:fillRect/>
          </a:stretch>
        </p:blipFill>
        <p:spPr>
          <a:xfrm>
            <a:off x="1382950" y="2642616"/>
            <a:ext cx="3488596" cy="3605784"/>
          </a:xfrm>
          <a:prstGeom prst="rect">
            <a:avLst/>
          </a:prstGeom>
        </p:spPr>
      </p:pic>
      <p:pic>
        <p:nvPicPr>
          <p:cNvPr id="6" name="Picture 5">
            <a:extLst>
              <a:ext uri="{FF2B5EF4-FFF2-40B4-BE49-F238E27FC236}">
                <a16:creationId xmlns:a16="http://schemas.microsoft.com/office/drawing/2014/main" id="{840B4096-AA05-8C94-9FB7-9E3B898D3098}"/>
              </a:ext>
            </a:extLst>
          </p:cNvPr>
          <p:cNvPicPr>
            <a:picLocks noChangeAspect="1"/>
          </p:cNvPicPr>
          <p:nvPr/>
        </p:nvPicPr>
        <p:blipFill>
          <a:blip r:embed="rId3"/>
          <a:stretch>
            <a:fillRect/>
          </a:stretch>
        </p:blipFill>
        <p:spPr>
          <a:xfrm>
            <a:off x="6254496" y="2669948"/>
            <a:ext cx="5614416" cy="3551119"/>
          </a:xfrm>
          <a:prstGeom prst="rect">
            <a:avLst/>
          </a:prstGeom>
        </p:spPr>
      </p:pic>
    </p:spTree>
    <p:extLst>
      <p:ext uri="{BB962C8B-B14F-4D97-AF65-F5344CB8AC3E}">
        <p14:creationId xmlns:p14="http://schemas.microsoft.com/office/powerpoint/2010/main" val="2276484508"/>
      </p:ext>
    </p:extLst>
  </p:cSld>
  <p:clrMapOvr>
    <a:masterClrMapping/>
  </p:clrMapOvr>
  <mc:AlternateContent xmlns:mc="http://schemas.openxmlformats.org/markup-compatibility/2006" xmlns:p14="http://schemas.microsoft.com/office/powerpoint/2010/main">
    <mc:Choice Requires="p14">
      <p:transition spd="slow" p14:dur="1600" advTm="43814">
        <p14:gallery dir="l"/>
      </p:transition>
    </mc:Choice>
    <mc:Fallback xmlns="">
      <p:transition spd="slow" advTm="43814">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F494AE6-A88C-448B-B1B7-80259E6F4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map of the world&#10;&#10;Description automatically generated">
            <a:extLst>
              <a:ext uri="{FF2B5EF4-FFF2-40B4-BE49-F238E27FC236}">
                <a16:creationId xmlns:a16="http://schemas.microsoft.com/office/drawing/2014/main" id="{FBAA6227-B36E-4EE2-BBF7-6E8C029B3EEE}"/>
              </a:ext>
            </a:extLst>
          </p:cNvPr>
          <p:cNvPicPr>
            <a:picLocks noChangeAspect="1"/>
          </p:cNvPicPr>
          <p:nvPr/>
        </p:nvPicPr>
        <p:blipFill rotWithShape="1">
          <a:blip r:embed="rId2"/>
          <a:srcRect t="225" r="5" b="12096"/>
          <a:stretch/>
        </p:blipFill>
        <p:spPr>
          <a:xfrm>
            <a:off x="7574790" y="1655974"/>
            <a:ext cx="5288593" cy="5181212"/>
          </a:xfrm>
          <a:prstGeom prst="rect">
            <a:avLst/>
          </a:prstGeom>
        </p:spPr>
      </p:pic>
      <p:pic>
        <p:nvPicPr>
          <p:cNvPr id="11" name="Picture 10" descr="A map of the united states&#10;&#10;Description automatically generated">
            <a:extLst>
              <a:ext uri="{FF2B5EF4-FFF2-40B4-BE49-F238E27FC236}">
                <a16:creationId xmlns:a16="http://schemas.microsoft.com/office/drawing/2014/main" id="{AA08362F-A9D3-31E3-196F-FEBB5F66ADC2}"/>
              </a:ext>
            </a:extLst>
          </p:cNvPr>
          <p:cNvPicPr>
            <a:picLocks noChangeAspect="1"/>
          </p:cNvPicPr>
          <p:nvPr/>
        </p:nvPicPr>
        <p:blipFill rotWithShape="1">
          <a:blip r:embed="rId3"/>
          <a:srcRect t="11218" r="5" b="7711"/>
          <a:stretch/>
        </p:blipFill>
        <p:spPr>
          <a:xfrm>
            <a:off x="-608120" y="-1020932"/>
            <a:ext cx="3571276" cy="3226110"/>
          </a:xfrm>
          <a:prstGeom prst="rect">
            <a:avLst/>
          </a:prstGeom>
        </p:spPr>
      </p:pic>
      <p:pic>
        <p:nvPicPr>
          <p:cNvPr id="5" name="Picture 4" descr="A map of europe with white text&#10;&#10;Description automatically generated">
            <a:extLst>
              <a:ext uri="{FF2B5EF4-FFF2-40B4-BE49-F238E27FC236}">
                <a16:creationId xmlns:a16="http://schemas.microsoft.com/office/drawing/2014/main" id="{3305E319-33AC-AFF7-B058-6E7028AEF7B7}"/>
              </a:ext>
            </a:extLst>
          </p:cNvPr>
          <p:cNvPicPr>
            <a:picLocks noChangeAspect="1"/>
          </p:cNvPicPr>
          <p:nvPr/>
        </p:nvPicPr>
        <p:blipFill rotWithShape="1">
          <a:blip r:embed="rId4"/>
          <a:srcRect l="11968" r="12477" b="2"/>
          <a:stretch/>
        </p:blipFill>
        <p:spPr>
          <a:xfrm>
            <a:off x="4452376" y="-1449284"/>
            <a:ext cx="3010094" cy="4451264"/>
          </a:xfrm>
          <a:prstGeom prst="rect">
            <a:avLst/>
          </a:prstGeom>
        </p:spPr>
      </p:pic>
      <p:pic>
        <p:nvPicPr>
          <p:cNvPr id="9" name="Picture 8" descr="A map of the south america&#10;&#10;Description automatically generated">
            <a:extLst>
              <a:ext uri="{FF2B5EF4-FFF2-40B4-BE49-F238E27FC236}">
                <a16:creationId xmlns:a16="http://schemas.microsoft.com/office/drawing/2014/main" id="{3BCC1C02-41EB-F7AE-13D1-01199FFF2ABC}"/>
              </a:ext>
            </a:extLst>
          </p:cNvPr>
          <p:cNvPicPr>
            <a:picLocks noChangeAspect="1"/>
          </p:cNvPicPr>
          <p:nvPr/>
        </p:nvPicPr>
        <p:blipFill rotWithShape="1">
          <a:blip r:embed="rId5"/>
          <a:srcRect l="24087" r="1323" b="2"/>
          <a:stretch/>
        </p:blipFill>
        <p:spPr>
          <a:xfrm>
            <a:off x="1027137" y="2322570"/>
            <a:ext cx="3305085" cy="4341621"/>
          </a:xfrm>
          <a:prstGeom prst="rect">
            <a:avLst/>
          </a:prstGeom>
        </p:spPr>
      </p:pic>
      <p:sp>
        <p:nvSpPr>
          <p:cNvPr id="3" name="TextBox 2">
            <a:extLst>
              <a:ext uri="{FF2B5EF4-FFF2-40B4-BE49-F238E27FC236}">
                <a16:creationId xmlns:a16="http://schemas.microsoft.com/office/drawing/2014/main" id="{E47D3B3D-4729-8210-3076-78E9290C46FB}"/>
              </a:ext>
            </a:extLst>
          </p:cNvPr>
          <p:cNvSpPr txBox="1"/>
          <p:nvPr/>
        </p:nvSpPr>
        <p:spPr>
          <a:xfrm>
            <a:off x="7858897" y="6294859"/>
            <a:ext cx="2257560" cy="369332"/>
          </a:xfrm>
          <a:prstGeom prst="rect">
            <a:avLst/>
          </a:prstGeom>
          <a:noFill/>
        </p:spPr>
        <p:txBody>
          <a:bodyPr wrap="square" rtlCol="0">
            <a:spAutoFit/>
          </a:bodyPr>
          <a:lstStyle/>
          <a:p>
            <a:r>
              <a:rPr lang="en-US" dirty="0">
                <a:solidFill>
                  <a:schemeClr val="bg1"/>
                </a:solidFill>
                <a:highlight>
                  <a:srgbClr val="000000"/>
                </a:highlight>
                <a:latin typeface="Britannic Bold" panose="020B0903060703020204" pitchFamily="34" charset="0"/>
              </a:rPr>
              <a:t>APAC (Asia Pacific)</a:t>
            </a:r>
          </a:p>
        </p:txBody>
      </p:sp>
      <p:sp>
        <p:nvSpPr>
          <p:cNvPr id="4" name="TextBox 3">
            <a:extLst>
              <a:ext uri="{FF2B5EF4-FFF2-40B4-BE49-F238E27FC236}">
                <a16:creationId xmlns:a16="http://schemas.microsoft.com/office/drawing/2014/main" id="{D8C7F747-22A5-DBB8-958E-31803A28A1DA}"/>
              </a:ext>
            </a:extLst>
          </p:cNvPr>
          <p:cNvSpPr txBox="1"/>
          <p:nvPr/>
        </p:nvSpPr>
        <p:spPr>
          <a:xfrm>
            <a:off x="4607011" y="134332"/>
            <a:ext cx="558113" cy="369332"/>
          </a:xfrm>
          <a:prstGeom prst="rect">
            <a:avLst/>
          </a:prstGeom>
          <a:noFill/>
        </p:spPr>
        <p:txBody>
          <a:bodyPr wrap="square" rtlCol="0">
            <a:spAutoFit/>
          </a:bodyPr>
          <a:lstStyle/>
          <a:p>
            <a:r>
              <a:rPr lang="en-US" dirty="0">
                <a:solidFill>
                  <a:schemeClr val="bg1"/>
                </a:solidFill>
                <a:highlight>
                  <a:srgbClr val="000000"/>
                </a:highlight>
                <a:latin typeface="Britannic Bold" panose="020B0903060703020204" pitchFamily="34" charset="0"/>
              </a:rPr>
              <a:t>EU</a:t>
            </a:r>
          </a:p>
        </p:txBody>
      </p:sp>
      <p:sp>
        <p:nvSpPr>
          <p:cNvPr id="8" name="TextBox 7">
            <a:extLst>
              <a:ext uri="{FF2B5EF4-FFF2-40B4-BE49-F238E27FC236}">
                <a16:creationId xmlns:a16="http://schemas.microsoft.com/office/drawing/2014/main" id="{99C57AD0-A72B-95D6-D4C7-F54E1250D19E}"/>
              </a:ext>
            </a:extLst>
          </p:cNvPr>
          <p:cNvSpPr txBox="1"/>
          <p:nvPr/>
        </p:nvSpPr>
        <p:spPr>
          <a:xfrm>
            <a:off x="1177518" y="5981821"/>
            <a:ext cx="1025611" cy="369332"/>
          </a:xfrm>
          <a:prstGeom prst="rect">
            <a:avLst/>
          </a:prstGeom>
          <a:noFill/>
        </p:spPr>
        <p:txBody>
          <a:bodyPr wrap="square" rtlCol="0">
            <a:spAutoFit/>
          </a:bodyPr>
          <a:lstStyle/>
          <a:p>
            <a:r>
              <a:rPr lang="en-US" dirty="0">
                <a:solidFill>
                  <a:schemeClr val="bg1"/>
                </a:solidFill>
                <a:highlight>
                  <a:srgbClr val="000000"/>
                </a:highlight>
                <a:latin typeface="Britannic Bold" panose="020B0903060703020204" pitchFamily="34" charset="0"/>
              </a:rPr>
              <a:t>LAT AM</a:t>
            </a:r>
          </a:p>
        </p:txBody>
      </p:sp>
      <p:sp>
        <p:nvSpPr>
          <p:cNvPr id="10" name="TextBox 9">
            <a:extLst>
              <a:ext uri="{FF2B5EF4-FFF2-40B4-BE49-F238E27FC236}">
                <a16:creationId xmlns:a16="http://schemas.microsoft.com/office/drawing/2014/main" id="{E5737EBD-372F-FCFA-46F7-F637F74A329B}"/>
              </a:ext>
            </a:extLst>
          </p:cNvPr>
          <p:cNvSpPr txBox="1"/>
          <p:nvPr/>
        </p:nvSpPr>
        <p:spPr>
          <a:xfrm>
            <a:off x="2349843" y="1748085"/>
            <a:ext cx="558113" cy="369332"/>
          </a:xfrm>
          <a:prstGeom prst="rect">
            <a:avLst/>
          </a:prstGeom>
          <a:noFill/>
        </p:spPr>
        <p:txBody>
          <a:bodyPr wrap="square" rtlCol="0">
            <a:spAutoFit/>
          </a:bodyPr>
          <a:lstStyle/>
          <a:p>
            <a:r>
              <a:rPr lang="en-US" dirty="0">
                <a:solidFill>
                  <a:schemeClr val="bg1"/>
                </a:solidFill>
                <a:highlight>
                  <a:srgbClr val="000000"/>
                </a:highlight>
                <a:latin typeface="Britannic Bold" panose="020B0903060703020204" pitchFamily="34" charset="0"/>
              </a:rPr>
              <a:t>NA</a:t>
            </a:r>
          </a:p>
        </p:txBody>
      </p:sp>
      <p:sp>
        <p:nvSpPr>
          <p:cNvPr id="12" name="TextBox 11">
            <a:extLst>
              <a:ext uri="{FF2B5EF4-FFF2-40B4-BE49-F238E27FC236}">
                <a16:creationId xmlns:a16="http://schemas.microsoft.com/office/drawing/2014/main" id="{45F05507-6D86-375F-4720-3A33EF39E75B}"/>
              </a:ext>
            </a:extLst>
          </p:cNvPr>
          <p:cNvSpPr txBox="1"/>
          <p:nvPr/>
        </p:nvSpPr>
        <p:spPr>
          <a:xfrm>
            <a:off x="4626887" y="4022912"/>
            <a:ext cx="2712482" cy="1446550"/>
          </a:xfrm>
          <a:prstGeom prst="rect">
            <a:avLst/>
          </a:prstGeom>
          <a:noFill/>
        </p:spPr>
        <p:txBody>
          <a:bodyPr wrap="square" rtlCol="0">
            <a:spAutoFit/>
          </a:bodyPr>
          <a:lstStyle/>
          <a:p>
            <a:r>
              <a:rPr lang="en-US" sz="4400" dirty="0">
                <a:solidFill>
                  <a:schemeClr val="accent4">
                    <a:lumMod val="50000"/>
                  </a:schemeClr>
                </a:solidFill>
                <a:latin typeface="Britannic Bold" panose="020B0903060703020204" pitchFamily="34" charset="0"/>
              </a:rPr>
              <a:t>Region &amp; Markets</a:t>
            </a:r>
          </a:p>
        </p:txBody>
      </p:sp>
    </p:spTree>
    <p:extLst>
      <p:ext uri="{BB962C8B-B14F-4D97-AF65-F5344CB8AC3E}">
        <p14:creationId xmlns:p14="http://schemas.microsoft.com/office/powerpoint/2010/main" val="4001593726"/>
      </p:ext>
    </p:extLst>
  </p:cSld>
  <p:clrMapOvr>
    <a:masterClrMapping/>
  </p:clrMapOvr>
  <mc:AlternateContent xmlns:mc="http://schemas.openxmlformats.org/markup-compatibility/2006" xmlns:p14="http://schemas.microsoft.com/office/powerpoint/2010/main">
    <mc:Choice Requires="p14">
      <p:transition spd="slow" p14:dur="1600" advTm="19190">
        <p14:gallery dir="l"/>
      </p:transition>
    </mc:Choice>
    <mc:Fallback xmlns="">
      <p:transition spd="slow" advTm="1919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1CDC259-3C54-D3B9-A304-C804FBF11A73}"/>
              </a:ext>
            </a:extLst>
          </p:cNvPr>
          <p:cNvPicPr>
            <a:picLocks noChangeAspect="1"/>
          </p:cNvPicPr>
          <p:nvPr/>
        </p:nvPicPr>
        <p:blipFill>
          <a:blip r:embed="rId2"/>
          <a:stretch>
            <a:fillRect/>
          </a:stretch>
        </p:blipFill>
        <p:spPr>
          <a:xfrm>
            <a:off x="43248" y="114905"/>
            <a:ext cx="3499647" cy="4604800"/>
          </a:xfrm>
          <a:prstGeom prst="rect">
            <a:avLst/>
          </a:prstGeom>
        </p:spPr>
      </p:pic>
      <p:pic>
        <p:nvPicPr>
          <p:cNvPr id="7" name="Picture 6">
            <a:extLst>
              <a:ext uri="{FF2B5EF4-FFF2-40B4-BE49-F238E27FC236}">
                <a16:creationId xmlns:a16="http://schemas.microsoft.com/office/drawing/2014/main" id="{C1D3ACEA-3CEC-F384-0BE7-A8D068FB4161}"/>
              </a:ext>
            </a:extLst>
          </p:cNvPr>
          <p:cNvPicPr>
            <a:picLocks noChangeAspect="1"/>
          </p:cNvPicPr>
          <p:nvPr/>
        </p:nvPicPr>
        <p:blipFill>
          <a:blip r:embed="rId3"/>
          <a:stretch>
            <a:fillRect/>
          </a:stretch>
        </p:blipFill>
        <p:spPr>
          <a:xfrm>
            <a:off x="8631632" y="2203863"/>
            <a:ext cx="3517120" cy="4582567"/>
          </a:xfrm>
          <a:prstGeom prst="rect">
            <a:avLst/>
          </a:prstGeom>
        </p:spPr>
      </p:pic>
      <p:pic>
        <p:nvPicPr>
          <p:cNvPr id="3" name="Picture 2">
            <a:extLst>
              <a:ext uri="{FF2B5EF4-FFF2-40B4-BE49-F238E27FC236}">
                <a16:creationId xmlns:a16="http://schemas.microsoft.com/office/drawing/2014/main" id="{AEAC6000-CE1E-815C-5762-233B27B1176B}"/>
              </a:ext>
            </a:extLst>
          </p:cNvPr>
          <p:cNvPicPr>
            <a:picLocks noChangeAspect="1"/>
          </p:cNvPicPr>
          <p:nvPr/>
        </p:nvPicPr>
        <p:blipFill>
          <a:blip r:embed="rId4"/>
          <a:stretch>
            <a:fillRect/>
          </a:stretch>
        </p:blipFill>
        <p:spPr>
          <a:xfrm>
            <a:off x="3120571" y="449943"/>
            <a:ext cx="5704115" cy="5718628"/>
          </a:xfrm>
          <a:prstGeom prst="rect">
            <a:avLst/>
          </a:prstGeom>
        </p:spPr>
      </p:pic>
    </p:spTree>
    <p:extLst>
      <p:ext uri="{BB962C8B-B14F-4D97-AF65-F5344CB8AC3E}">
        <p14:creationId xmlns:p14="http://schemas.microsoft.com/office/powerpoint/2010/main" val="2530023376"/>
      </p:ext>
    </p:extLst>
  </p:cSld>
  <p:clrMapOvr>
    <a:masterClrMapping/>
  </p:clrMapOvr>
  <mc:AlternateContent xmlns:mc="http://schemas.openxmlformats.org/markup-compatibility/2006" xmlns:p14="http://schemas.microsoft.com/office/powerpoint/2010/main">
    <mc:Choice Requires="p14">
      <p:transition spd="slow" p14:dur="1600" advTm="14890">
        <p14:gallery dir="l"/>
      </p:transition>
    </mc:Choice>
    <mc:Fallback xmlns="">
      <p:transition spd="slow" advTm="1489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FB381-8861-B798-54FF-7932B98FB6A9}"/>
              </a:ext>
            </a:extLst>
          </p:cNvPr>
          <p:cNvSpPr txBox="1">
            <a:spLocks/>
          </p:cNvSpPr>
          <p:nvPr/>
        </p:nvSpPr>
        <p:spPr>
          <a:xfrm>
            <a:off x="838200" y="459863"/>
            <a:ext cx="10515600" cy="10045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kern="1200">
                <a:solidFill>
                  <a:srgbClr val="FFFFFF"/>
                </a:solidFill>
                <a:latin typeface="+mj-lt"/>
                <a:ea typeface="+mj-ea"/>
                <a:cs typeface="+mj-cs"/>
              </a:rPr>
              <a:t>Tools used</a:t>
            </a:r>
          </a:p>
        </p:txBody>
      </p:sp>
      <p:sp>
        <p:nvSpPr>
          <p:cNvPr id="13" name="Rectangle: Rounded Corners 12">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4">
            <a:extLst>
              <a:ext uri="{FF2B5EF4-FFF2-40B4-BE49-F238E27FC236}">
                <a16:creationId xmlns:a16="http://schemas.microsoft.com/office/drawing/2014/main" id="{271B6C00-A223-EA6E-17BB-45251FD132EB}"/>
              </a:ext>
            </a:extLst>
          </p:cNvPr>
          <p:cNvGraphicFramePr>
            <a:graphicFrameLocks noGrp="1"/>
          </p:cNvGraphicFramePr>
          <p:nvPr>
            <p:ph idx="1"/>
            <p:extLst>
              <p:ext uri="{D42A27DB-BD31-4B8C-83A1-F6EECF244321}">
                <p14:modId xmlns:p14="http://schemas.microsoft.com/office/powerpoint/2010/main" val="1824285845"/>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BF238092-DFC8-CC70-DCC0-138D39AB12C6}"/>
              </a:ext>
            </a:extLst>
          </p:cNvPr>
          <p:cNvSpPr txBox="1"/>
          <p:nvPr/>
        </p:nvSpPr>
        <p:spPr>
          <a:xfrm>
            <a:off x="132487" y="185858"/>
            <a:ext cx="1825911" cy="631583"/>
          </a:xfrm>
          <a:prstGeom prst="rect">
            <a:avLst/>
          </a:prstGeom>
          <a:noFill/>
        </p:spPr>
        <p:txBody>
          <a:bodyPr wrap="square" rtlCol="0">
            <a:spAutoFit/>
          </a:bodyPr>
          <a:lstStyle/>
          <a:p>
            <a:pPr algn="ctr" defTabSz="667512">
              <a:spcAft>
                <a:spcPts val="600"/>
              </a:spcAft>
            </a:pPr>
            <a:r>
              <a:rPr lang="en-US" sz="3504" kern="1200" dirty="0">
                <a:solidFill>
                  <a:schemeClr val="accent2">
                    <a:lumMod val="20000"/>
                    <a:lumOff val="80000"/>
                  </a:schemeClr>
                </a:solidFill>
                <a:latin typeface="Britannic Bold" panose="020B0903060703020204" pitchFamily="34" charset="0"/>
                <a:ea typeface="+mn-ea"/>
                <a:cs typeface="+mn-cs"/>
              </a:rPr>
              <a:t>How?</a:t>
            </a:r>
          </a:p>
        </p:txBody>
      </p:sp>
    </p:spTree>
    <p:extLst>
      <p:ext uri="{BB962C8B-B14F-4D97-AF65-F5344CB8AC3E}">
        <p14:creationId xmlns:p14="http://schemas.microsoft.com/office/powerpoint/2010/main" val="657252911"/>
      </p:ext>
    </p:extLst>
  </p:cSld>
  <p:clrMapOvr>
    <a:masterClrMapping/>
  </p:clrMapOvr>
  <mc:AlternateContent xmlns:mc="http://schemas.openxmlformats.org/markup-compatibility/2006" xmlns:p14="http://schemas.microsoft.com/office/powerpoint/2010/main">
    <mc:Choice Requires="p14">
      <p:transition spd="slow" p14:dur="1600" advTm="19644">
        <p14:gallery dir="l"/>
      </p:transition>
    </mc:Choice>
    <mc:Fallback xmlns="">
      <p:transition spd="slow" advTm="19644">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4438</TotalTime>
  <Words>2244</Words>
  <Application>Microsoft Office PowerPoint</Application>
  <PresentationFormat>Widescreen</PresentationFormat>
  <Paragraphs>244</Paragraphs>
  <Slides>31</Slides>
  <Notes>0</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ADLaM Display</vt:lpstr>
      <vt:lpstr>Agency FB</vt:lpstr>
      <vt:lpstr>Aptos Black</vt:lpstr>
      <vt:lpstr>Arial</vt:lpstr>
      <vt:lpstr>Britannic Bold</vt:lpstr>
      <vt:lpstr>Calibri</vt:lpstr>
      <vt:lpstr>Calibri Light</vt:lpstr>
      <vt:lpstr>Congenial Black</vt:lpstr>
      <vt:lpstr>Office Theme</vt:lpstr>
      <vt:lpstr>PowerPoint Presentation</vt:lpstr>
      <vt:lpstr>PowerPoint Presentation</vt:lpstr>
      <vt:lpstr>PowerPoint Presentation</vt:lpstr>
      <vt:lpstr>PowerPoint Presentation</vt:lpstr>
      <vt:lpstr>Atliq Hardwares</vt:lpstr>
      <vt:lpstr>Customers</vt:lpstr>
      <vt:lpstr>PowerPoint Presentation</vt:lpstr>
      <vt:lpstr>PowerPoint Presentation</vt:lpstr>
      <vt:lpstr>PowerPoint Presentation</vt:lpstr>
      <vt:lpstr>Provide the list of markets in which customer "Atliq Exclusive" operates  business in the APAC region.</vt:lpstr>
      <vt:lpstr>Provide the list of markets in which customer "Atliq Exclusive" operates  business in the APAC region.</vt:lpstr>
      <vt:lpstr>What is the percentage of unique product increase in 2021 vs. 2020?  The final output contains these fields : unique_products_2020, unique_products_2021, percentage_chg</vt:lpstr>
      <vt:lpstr>What is the percentage of unique product increase in 2021 vs. 2020?  The final output contains these fields : unique_products_2020, unique_products_2021, percentage_chg</vt:lpstr>
      <vt:lpstr>Provide a report with all the unique product counts for each segment. The final output contains 2 fields - segment &amp; product_count.  Sort them in descending order of product counts. </vt:lpstr>
      <vt:lpstr>Provide a report with all the unique product counts for each segment. The final output contains 2 fields - segment &amp; product_count.  Sort them in descending order of product counts. </vt:lpstr>
      <vt:lpstr>Follow-up: Which segment had the most increase in unique products in 2021 vs 2020?  The final output contains these fields:-- segment, product_count_2020, product_count_2021, difference</vt:lpstr>
      <vt:lpstr>Follow-up: Which segment had the most increase in unique products in 2021 vs 2020?  The final output contains these fields:-- segment, product_count_2020, product_count_2021, difference</vt:lpstr>
      <vt:lpstr>Get the products that have the highest and lowest manufacturing costs.  The final output should contain these fields:  product_code, product, manufacturing_cost</vt:lpstr>
      <vt:lpstr>Generate a report which contains the top 5 customers who received an average high pre invoice discount pct for the fiscal year 2021 in the Indian market.       The final output contains these fields: customer_code, customer, average_discount_percentage</vt:lpstr>
      <vt:lpstr>Generate a report which contains the top 5 customers who received an average high pre invoice discount pct for the fiscal year 2021 in the Indian market.       The final output contains these fields: customer_code, customer, average_discount_percentage</vt:lpstr>
      <vt:lpstr>Get the complete report of Gross sales amount for “Atliq Exclusive” for each month.  This analysis helps to get an idea of low and high-performing months and take strategic decisions.       The final report contains these columns: Month, Year, Gross sales Amount</vt:lpstr>
      <vt:lpstr>Get the complete report of Gross sales amount for “Atliq Exclusive” for each month.  This analysis helps to get an idea of low and high-performing months and take strategic decisions.       The final report contains these columns: Month, Year, Gross sales Amount</vt:lpstr>
      <vt:lpstr>In which quarter of 2020, got the maximum total_sold_quantity?       The final output contains these fields: sorted by the total_sold_quantity, Quarter, total_sold_quantity.</vt:lpstr>
      <vt:lpstr>In which quarter of 2020, got the maximum total_sold_quantity?       The final output contains these fields: sorted by the total_sold_quantity, Quarter, total_sold_quantity.</vt:lpstr>
      <vt:lpstr>Which channel helped to bring more gross sales in the fiscal year 2021 and the percentage of contribution?       The final output contains these fields:  channel, gross_sales_mln, percentage</vt:lpstr>
      <vt:lpstr>Which channel helped to bring more gross sales in the fiscal year 2021 and the percentage of contribution?       The final output contains these fields:  channel, gross_sales_mln, percentage</vt:lpstr>
      <vt:lpstr>Get the Top 3 products in each division that have a high sold quantity in the fiscal year 2021?       The final output contains these fields: division, product_code, product, total_sold_quantity, rank_order</vt:lpstr>
      <vt:lpstr>Thank You</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Sathish Elangovan</dc:creator>
  <cp:lastModifiedBy>Sathish Elangovan</cp:lastModifiedBy>
  <cp:revision>2</cp:revision>
  <dcterms:created xsi:type="dcterms:W3CDTF">2023-12-11T11:22:01Z</dcterms:created>
  <dcterms:modified xsi:type="dcterms:W3CDTF">2023-12-15T06:10:47Z</dcterms:modified>
</cp:coreProperties>
</file>